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21.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2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4" r:id="rId4"/>
    <p:sldMasterId id="2147483711" r:id="rId5"/>
  </p:sldMasterIdLst>
  <p:notesMasterIdLst>
    <p:notesMasterId r:id="rId29"/>
  </p:notesMasterIdLst>
  <p:sldIdLst>
    <p:sldId id="396" r:id="rId6"/>
    <p:sldId id="399" r:id="rId7"/>
    <p:sldId id="372" r:id="rId8"/>
    <p:sldId id="1309" r:id="rId9"/>
    <p:sldId id="11090067" r:id="rId10"/>
    <p:sldId id="11090048" r:id="rId11"/>
    <p:sldId id="276" r:id="rId12"/>
    <p:sldId id="11090071" r:id="rId13"/>
    <p:sldId id="11090039" r:id="rId14"/>
    <p:sldId id="11090072" r:id="rId15"/>
    <p:sldId id="304" r:id="rId16"/>
    <p:sldId id="11090075" r:id="rId17"/>
    <p:sldId id="11090069" r:id="rId18"/>
    <p:sldId id="11090044" r:id="rId19"/>
    <p:sldId id="11090073" r:id="rId20"/>
    <p:sldId id="11090052" r:id="rId21"/>
    <p:sldId id="11089921" r:id="rId22"/>
    <p:sldId id="11090070" r:id="rId23"/>
    <p:sldId id="11089922" r:id="rId24"/>
    <p:sldId id="11090068" r:id="rId25"/>
    <p:sldId id="11090042" r:id="rId26"/>
    <p:sldId id="11090074" r:id="rId27"/>
    <p:sldId id="557"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3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E13BE-FEF5-4A04-960B-4422AF708D8A}" type="datetimeFigureOut">
              <a:rPr lang="zh-CN" altLang="en-US" smtClean="0"/>
              <a:t>2023/10/15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A402C-6E01-4BA2-BD66-97F136F67D82}" type="slidenum">
              <a:rPr lang="zh-CN" altLang="en-US" smtClean="0"/>
              <a:t>‹#›</a:t>
            </a:fld>
            <a:endParaRPr lang="zh-CN" altLang="en-US"/>
          </a:p>
        </p:txBody>
      </p:sp>
    </p:spTree>
    <p:extLst>
      <p:ext uri="{BB962C8B-B14F-4D97-AF65-F5344CB8AC3E}">
        <p14:creationId xmlns:p14="http://schemas.microsoft.com/office/powerpoint/2010/main" val="499675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a:t>
            </a:fld>
            <a:endParaRPr lang="zh-CN" altLang="en-US"/>
          </a:p>
        </p:txBody>
      </p:sp>
    </p:spTree>
    <p:extLst>
      <p:ext uri="{BB962C8B-B14F-4D97-AF65-F5344CB8AC3E}">
        <p14:creationId xmlns:p14="http://schemas.microsoft.com/office/powerpoint/2010/main" val="208406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10</a:t>
            </a:fld>
            <a:endParaRPr lang="zh-CN" altLang="en-US"/>
          </a:p>
        </p:txBody>
      </p:sp>
    </p:spTree>
    <p:extLst>
      <p:ext uri="{BB962C8B-B14F-4D97-AF65-F5344CB8AC3E}">
        <p14:creationId xmlns:p14="http://schemas.microsoft.com/office/powerpoint/2010/main" val="3482868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11</a:t>
            </a:fld>
            <a:endParaRPr lang="zh-CN" altLang="en-US"/>
          </a:p>
        </p:txBody>
      </p:sp>
    </p:spTree>
    <p:extLst>
      <p:ext uri="{BB962C8B-B14F-4D97-AF65-F5344CB8AC3E}">
        <p14:creationId xmlns:p14="http://schemas.microsoft.com/office/powerpoint/2010/main" val="330433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12</a:t>
            </a:fld>
            <a:endParaRPr lang="zh-CN" altLang="en-US"/>
          </a:p>
        </p:txBody>
      </p:sp>
    </p:spTree>
    <p:extLst>
      <p:ext uri="{BB962C8B-B14F-4D97-AF65-F5344CB8AC3E}">
        <p14:creationId xmlns:p14="http://schemas.microsoft.com/office/powerpoint/2010/main" val="28930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13</a:t>
            </a:fld>
            <a:endParaRPr lang="zh-CN" altLang="en-US"/>
          </a:p>
        </p:txBody>
      </p:sp>
    </p:spTree>
    <p:extLst>
      <p:ext uri="{BB962C8B-B14F-4D97-AF65-F5344CB8AC3E}">
        <p14:creationId xmlns:p14="http://schemas.microsoft.com/office/powerpoint/2010/main" val="47063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14</a:t>
            </a:fld>
            <a:endParaRPr lang="zh-CN" altLang="en-US"/>
          </a:p>
        </p:txBody>
      </p:sp>
    </p:spTree>
    <p:extLst>
      <p:ext uri="{BB962C8B-B14F-4D97-AF65-F5344CB8AC3E}">
        <p14:creationId xmlns:p14="http://schemas.microsoft.com/office/powerpoint/2010/main" val="15573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15</a:t>
            </a:fld>
            <a:endParaRPr lang="zh-CN" altLang="en-US"/>
          </a:p>
        </p:txBody>
      </p:sp>
    </p:spTree>
    <p:extLst>
      <p:ext uri="{BB962C8B-B14F-4D97-AF65-F5344CB8AC3E}">
        <p14:creationId xmlns:p14="http://schemas.microsoft.com/office/powerpoint/2010/main" val="45007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灯片编号占位符 3"/>
          <p:cNvSpPr>
            <a:spLocks noGrp="1"/>
          </p:cNvSpPr>
          <p:nvPr>
            <p:ph type="sldNum" sz="quarter" idx="5"/>
          </p:nvPr>
        </p:nvSpPr>
        <p:spPr/>
        <p:txBody>
          <a:bodyPr/>
          <a:lstStyle/>
          <a:p>
            <a:fld id="{466BFC6C-AC6F-4B45-AEB6-063C38173DC7}" type="slidenum">
              <a:rPr lang="zh-CN" altLang="en-US" smtClean="0"/>
              <a:t>16</a:t>
            </a:fld>
            <a:endParaRPr lang="zh-CN" altLang="en-US"/>
          </a:p>
        </p:txBody>
      </p:sp>
    </p:spTree>
    <p:extLst>
      <p:ext uri="{BB962C8B-B14F-4D97-AF65-F5344CB8AC3E}">
        <p14:creationId xmlns:p14="http://schemas.microsoft.com/office/powerpoint/2010/main" val="221647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17</a:t>
            </a:fld>
            <a:endParaRPr lang="zh-CN" altLang="en-US"/>
          </a:p>
        </p:txBody>
      </p:sp>
    </p:spTree>
    <p:extLst>
      <p:ext uri="{BB962C8B-B14F-4D97-AF65-F5344CB8AC3E}">
        <p14:creationId xmlns:p14="http://schemas.microsoft.com/office/powerpoint/2010/main" val="1387861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18</a:t>
            </a:fld>
            <a:endParaRPr lang="zh-CN" altLang="en-US"/>
          </a:p>
        </p:txBody>
      </p:sp>
    </p:spTree>
    <p:extLst>
      <p:ext uri="{BB962C8B-B14F-4D97-AF65-F5344CB8AC3E}">
        <p14:creationId xmlns:p14="http://schemas.microsoft.com/office/powerpoint/2010/main" val="233397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19</a:t>
            </a:fld>
            <a:endParaRPr lang="zh-CN" altLang="en-US"/>
          </a:p>
        </p:txBody>
      </p:sp>
    </p:spTree>
    <p:extLst>
      <p:ext uri="{BB962C8B-B14F-4D97-AF65-F5344CB8AC3E}">
        <p14:creationId xmlns:p14="http://schemas.microsoft.com/office/powerpoint/2010/main" val="401508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2</a:t>
            </a:fld>
            <a:endParaRPr lang="zh-CN" altLang="en-US"/>
          </a:p>
        </p:txBody>
      </p:sp>
    </p:spTree>
    <p:extLst>
      <p:ext uri="{BB962C8B-B14F-4D97-AF65-F5344CB8AC3E}">
        <p14:creationId xmlns:p14="http://schemas.microsoft.com/office/powerpoint/2010/main" val="1750656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20</a:t>
            </a:fld>
            <a:endParaRPr lang="zh-CN" altLang="en-US"/>
          </a:p>
        </p:txBody>
      </p:sp>
    </p:spTree>
    <p:extLst>
      <p:ext uri="{BB962C8B-B14F-4D97-AF65-F5344CB8AC3E}">
        <p14:creationId xmlns:p14="http://schemas.microsoft.com/office/powerpoint/2010/main" val="401508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21</a:t>
            </a:fld>
            <a:endParaRPr lang="zh-CN" altLang="en-US"/>
          </a:p>
        </p:txBody>
      </p:sp>
    </p:spTree>
    <p:extLst>
      <p:ext uri="{BB962C8B-B14F-4D97-AF65-F5344CB8AC3E}">
        <p14:creationId xmlns:p14="http://schemas.microsoft.com/office/powerpoint/2010/main" val="2922044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22</a:t>
            </a:fld>
            <a:endParaRPr lang="zh-CN" altLang="en-US"/>
          </a:p>
        </p:txBody>
      </p:sp>
    </p:spTree>
    <p:extLst>
      <p:ext uri="{BB962C8B-B14F-4D97-AF65-F5344CB8AC3E}">
        <p14:creationId xmlns:p14="http://schemas.microsoft.com/office/powerpoint/2010/main" val="1353390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23</a:t>
            </a:fld>
            <a:endParaRPr lang="zh-CN" altLang="en-US"/>
          </a:p>
        </p:txBody>
      </p:sp>
    </p:spTree>
    <p:extLst>
      <p:ext uri="{BB962C8B-B14F-4D97-AF65-F5344CB8AC3E}">
        <p14:creationId xmlns:p14="http://schemas.microsoft.com/office/powerpoint/2010/main" val="290599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3</a:t>
            </a:fld>
            <a:endParaRPr lang="zh-CN" altLang="en-US"/>
          </a:p>
        </p:txBody>
      </p:sp>
    </p:spTree>
    <p:extLst>
      <p:ext uri="{BB962C8B-B14F-4D97-AF65-F5344CB8AC3E}">
        <p14:creationId xmlns:p14="http://schemas.microsoft.com/office/powerpoint/2010/main" val="139549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4</a:t>
            </a:fld>
            <a:endParaRPr lang="zh-CN" altLang="en-US"/>
          </a:p>
        </p:txBody>
      </p:sp>
    </p:spTree>
    <p:extLst>
      <p:ext uri="{BB962C8B-B14F-4D97-AF65-F5344CB8AC3E}">
        <p14:creationId xmlns:p14="http://schemas.microsoft.com/office/powerpoint/2010/main" val="199652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5</a:t>
            </a:fld>
            <a:endParaRPr lang="zh-CN" altLang="en-US"/>
          </a:p>
        </p:txBody>
      </p:sp>
    </p:spTree>
    <p:extLst>
      <p:ext uri="{BB962C8B-B14F-4D97-AF65-F5344CB8AC3E}">
        <p14:creationId xmlns:p14="http://schemas.microsoft.com/office/powerpoint/2010/main" val="4249224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6</a:t>
            </a:fld>
            <a:endParaRPr lang="zh-CN" altLang="en-US"/>
          </a:p>
        </p:txBody>
      </p:sp>
    </p:spTree>
    <p:extLst>
      <p:ext uri="{BB962C8B-B14F-4D97-AF65-F5344CB8AC3E}">
        <p14:creationId xmlns:p14="http://schemas.microsoft.com/office/powerpoint/2010/main" val="57646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6918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Generate By MotionGo-ChatPPT.
HomePage</a:t>
            </a:r>
            <a:r>
              <a:rPr lang="zh-CN" altLang="en-US"/>
              <a:t>：</a:t>
            </a:r>
            <a:r>
              <a:rPr lang="en-US" altLang="zh-CN"/>
              <a:t>www.chat-ppt.com
AIGC 2023/10/15 19:04:47
[AI</a:t>
            </a:r>
            <a:r>
              <a:rPr lang="zh-CN" altLang="en-US"/>
              <a:t>生成内容，仅供参考</a:t>
            </a:r>
            <a:r>
              <a:rPr lang="en-US" altLang="zh-CN"/>
              <a:t>]</a:t>
            </a:r>
            <a:endParaRPr lang="zh-CN" altLang="en-US"/>
          </a:p>
        </p:txBody>
      </p:sp>
      <p:sp>
        <p:nvSpPr>
          <p:cNvPr id="4" name="Slide Number Placeholder 3"/>
          <p:cNvSpPr>
            <a:spLocks noGrp="1"/>
          </p:cNvSpPr>
          <p:nvPr>
            <p:ph type="sldNum" sz="quarter" idx="5"/>
          </p:nvPr>
        </p:nvSpPr>
        <p:spPr/>
        <p:txBody>
          <a:bodyPr/>
          <a:lstStyle/>
          <a:p>
            <a:fld id="{BB7A402C-6E01-4BA2-BD66-97F136F67D82}" type="slidenum">
              <a:rPr lang="zh-CN" altLang="en-US" smtClean="0"/>
              <a:t>9</a:t>
            </a:fld>
            <a:endParaRPr lang="zh-CN" altLang="en-US"/>
          </a:p>
        </p:txBody>
      </p:sp>
    </p:spTree>
    <p:extLst>
      <p:ext uri="{BB962C8B-B14F-4D97-AF65-F5344CB8AC3E}">
        <p14:creationId xmlns:p14="http://schemas.microsoft.com/office/powerpoint/2010/main" val="258770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C90E-3557-4CD3-B9B7-49927658B9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4CF67-4C62-9D2A-A297-50321D156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043F3F-74A5-E335-2698-41DF4B3E677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830A6B42-E403-412E-41D8-585C86399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773EE3-2BCC-C0F4-0F0B-8F24995489C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91905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C633-57E3-85D1-7A8B-88372591A0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041E0-8E4C-DE0F-1CB5-704DEB522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2320E9-AA7A-9F8B-47CF-D3FA5313B0E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FF6AF91-C3DE-E537-0AD9-FE20F17BA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C56FE-B967-BCCB-BF67-F5691BCFD08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58256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148C7-B013-0591-270F-E22D58985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955EEA-22D3-C2E1-3BCB-525A85F9D0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CAF7-2F41-7C19-B91D-251B2CB6A04A}"/>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7ACFDF1-D47A-EE1C-265B-FE2B64123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209598-FBCB-4C4E-695C-88CC0D16C30A}"/>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20134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C90E-3557-4CD3-B9B7-49927658B9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4CF67-4C62-9D2A-A297-50321D156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043F3F-74A5-E335-2698-41DF4B3E677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830A6B42-E403-412E-41D8-585C86399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773EE3-2BCC-C0F4-0F0B-8F24995489C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086807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FDCFF-F5B4-17E7-797D-7E5A0FD646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886E9E-DF65-86C4-CE66-4A05D78751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6FE845-C959-A219-CA1F-8EA0EB0B2DD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EB1257D1-156C-5F48-5C69-F645E180B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73D37E-06FF-1D1A-F15B-A1E12E1B590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004543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699E9-E2B3-D38A-78AD-77A376866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67C81F-0669-78C2-F728-6E838B02F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E067F2-5B6C-0EC9-ADBF-2B48F1A559A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60C669C0-AAB4-7264-A8E5-228FF82B4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70357E-8FFC-5E06-1696-4DD2391364A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570113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C1A6-0E1A-DDE9-874D-22B397A99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E2F06-DCC0-14A7-2AC7-2A83D19BB4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803C85-C8A1-5274-8044-87B229AF4F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3F8801-D178-921A-CB71-177AA3B9AC1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52556F5-6ECE-0352-99EA-0CC0B0549D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95AFAE-9150-30DF-7AE8-83E6128661B3}"/>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5668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903A-A75A-1E9C-48FF-00D707447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01CEA-4BC8-BEA9-019D-D404F9C56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9645E3-3D45-E3F7-AAF2-EB4DE479C2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A88CA0-4CB6-6289-844F-04B011E04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93F4C3-8402-E9A1-C157-3A02A78BB8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45E4C3-E598-39DA-2B59-D6C001C1902C}"/>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84562C13-563D-C274-0837-83DE01461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700FE7-9D97-D6D9-02DC-239E7B529C46}"/>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060153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3E88F-28D6-59FA-8270-C89FEF2C45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78CF54-38BF-0C58-5830-AB03AA78419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40D3AB70-F98D-7DC7-4E61-784A01B57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59BA17-FB05-F144-0B8F-28AEBD4C1C6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3467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1FA26-0F36-250C-3597-575B7688E470}"/>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87FB3988-6943-620B-9D55-FA38B297DC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680251-2465-AA60-867B-D1AEDDA0BE0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909579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45B5A-187D-AC26-D83A-66450A7D6A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7296F6-327C-0339-53A1-0F34ADF32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8E5E8E-C129-B280-418A-6A4128C7F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D201DB-050C-1C38-412F-D394FFBCA88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3549439-709A-5CD2-9000-0C86102F44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0C0DE-C9C6-8617-54B3-9F450B228F2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77581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FDCFF-F5B4-17E7-797D-7E5A0FD646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886E9E-DF65-86C4-CE66-4A05D78751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6FE845-C959-A219-CA1F-8EA0EB0B2DD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EB1257D1-156C-5F48-5C69-F645E180B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73D37E-06FF-1D1A-F15B-A1E12E1B590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702048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D726E-BE09-622A-B6B1-D80ACA2CC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29961-EDCA-8E68-8868-846BE21C3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7A2EFE-0CF0-22C9-398F-C67CD7470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8517B-F18C-E598-651E-1B303B88B67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12C8863-64C4-E291-029C-580870DC2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968596-1B7B-EAA2-B686-81B74821447F}"/>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997066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C633-57E3-85D1-7A8B-88372591A0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041E0-8E4C-DE0F-1CB5-704DEB522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2320E9-AA7A-9F8B-47CF-D3FA5313B0E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FF6AF91-C3DE-E537-0AD9-FE20F17BA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C56FE-B967-BCCB-BF67-F5691BCFD08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84535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148C7-B013-0591-270F-E22D58985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955EEA-22D3-C2E1-3BCB-525A85F9D0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CAF7-2F41-7C19-B91D-251B2CB6A04A}"/>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7ACFDF1-D47A-EE1C-265B-FE2B64123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209598-FBCB-4C4E-695C-88CC0D16C30A}"/>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4062737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7899859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56614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361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434242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4712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434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4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699E9-E2B3-D38A-78AD-77A376866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67C81F-0669-78C2-F728-6E838B02F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E067F2-5B6C-0EC9-ADBF-2B48F1A559A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60C669C0-AAB4-7264-A8E5-228FF82B4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70357E-8FFC-5E06-1696-4DD2391364A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2582060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73592465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75425236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8670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2134479704"/>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5926470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091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6C90E-3557-4CD3-B9B7-49927658B9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4CF67-4C62-9D2A-A297-50321D156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043F3F-74A5-E335-2698-41DF4B3E677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830A6B42-E403-412E-41D8-585C86399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773EE3-2BCC-C0F4-0F0B-8F24995489C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48604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FDCFF-F5B4-17E7-797D-7E5A0FD646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886E9E-DF65-86C4-CE66-4A05D78751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6FE845-C959-A219-CA1F-8EA0EB0B2DD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EB1257D1-156C-5F48-5C69-F645E180B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73D37E-06FF-1D1A-F15B-A1E12E1B590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7292546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699E9-E2B3-D38A-78AD-77A376866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67C81F-0669-78C2-F728-6E838B02F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E067F2-5B6C-0EC9-ADBF-2B48F1A559A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60C669C0-AAB4-7264-A8E5-228FF82B4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70357E-8FFC-5E06-1696-4DD2391364A7}"/>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43076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C1A6-0E1A-DDE9-874D-22B397A99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E2F06-DCC0-14A7-2AC7-2A83D19BB4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803C85-C8A1-5274-8044-87B229AF4F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3F8801-D178-921A-CB71-177AA3B9AC1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52556F5-6ECE-0352-99EA-0CC0B0549D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95AFAE-9150-30DF-7AE8-83E6128661B3}"/>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51095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C1A6-0E1A-DDE9-874D-22B397A99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E2F06-DCC0-14A7-2AC7-2A83D19BB4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803C85-C8A1-5274-8044-87B229AF4F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3F8801-D178-921A-CB71-177AA3B9AC1D}"/>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52556F5-6ECE-0352-99EA-0CC0B0549D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95AFAE-9150-30DF-7AE8-83E6128661B3}"/>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666696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903A-A75A-1E9C-48FF-00D707447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01CEA-4BC8-BEA9-019D-D404F9C56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9645E3-3D45-E3F7-AAF2-EB4DE479C2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A88CA0-4CB6-6289-844F-04B011E04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93F4C3-8402-E9A1-C157-3A02A78BB8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45E4C3-E598-39DA-2B59-D6C001C1902C}"/>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84562C13-563D-C274-0837-83DE01461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700FE7-9D97-D6D9-02DC-239E7B529C46}"/>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1835128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3E88F-28D6-59FA-8270-C89FEF2C45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78CF54-38BF-0C58-5830-AB03AA78419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40D3AB70-F98D-7DC7-4E61-784A01B57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59BA17-FB05-F144-0B8F-28AEBD4C1C6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0831156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1FA26-0F36-250C-3597-575B7688E470}"/>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87FB3988-6943-620B-9D55-FA38B297DC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680251-2465-AA60-867B-D1AEDDA0BE0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721172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45B5A-187D-AC26-D83A-66450A7D6A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7296F6-327C-0339-53A1-0F34ADF32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8E5E8E-C129-B280-418A-6A4128C7F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D201DB-050C-1C38-412F-D394FFBCA88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3549439-709A-5CD2-9000-0C86102F44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0C0DE-C9C6-8617-54B3-9F450B228F2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6661497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D726E-BE09-622A-B6B1-D80ACA2CC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29961-EDCA-8E68-8868-846BE21C3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7A2EFE-0CF0-22C9-398F-C67CD7470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8517B-F18C-E598-651E-1B303B88B67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12C8863-64C4-E291-029C-580870DC2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968596-1B7B-EAA2-B686-81B74821447F}"/>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58215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C633-57E3-85D1-7A8B-88372591A0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041E0-8E4C-DE0F-1CB5-704DEB522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2320E9-AA7A-9F8B-47CF-D3FA5313B0E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FF6AF91-C3DE-E537-0AD9-FE20F17BA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C56FE-B967-BCCB-BF67-F5691BCFD08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814195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148C7-B013-0591-270F-E22D58985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955EEA-22D3-C2E1-3BCB-525A85F9D0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CAF7-2F41-7C19-B91D-251B2CB6A04A}"/>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D7ACFDF1-D47A-EE1C-265B-FE2B64123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209598-FBCB-4C4E-695C-88CC0D16C30A}"/>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95146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903A-A75A-1E9C-48FF-00D707447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01CEA-4BC8-BEA9-019D-D404F9C56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9645E3-3D45-E3F7-AAF2-EB4DE479C2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A88CA0-4CB6-6289-844F-04B011E04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93F4C3-8402-E9A1-C157-3A02A78BB8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45E4C3-E598-39DA-2B59-D6C001C1902C}"/>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84562C13-563D-C274-0837-83DE01461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700FE7-9D97-D6D9-02DC-239E7B529C46}"/>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03342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3E88F-28D6-59FA-8270-C89FEF2C45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78CF54-38BF-0C58-5830-AB03AA784195}"/>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40D3AB70-F98D-7DC7-4E61-784A01B57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59BA17-FB05-F144-0B8F-28AEBD4C1C6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67840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1FA26-0F36-250C-3597-575B7688E470}"/>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87FB3988-6943-620B-9D55-FA38B297DC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680251-2465-AA60-867B-D1AEDDA0BE08}"/>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571067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45B5A-187D-AC26-D83A-66450A7D6A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7296F6-327C-0339-53A1-0F34ADF32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8E5E8E-C129-B280-418A-6A4128C7F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D201DB-050C-1C38-412F-D394FFBCA886}"/>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3549439-709A-5CD2-9000-0C86102F44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0C0DE-C9C6-8617-54B3-9F450B228F2B}"/>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669936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D726E-BE09-622A-B6B1-D80ACA2CC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C29961-EDCA-8E68-8868-846BE21C3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7A2EFE-0CF0-22C9-398F-C67CD7470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8517B-F18C-E598-651E-1B303B88B679}"/>
              </a:ext>
            </a:extLst>
          </p:cNvPr>
          <p:cNvSpPr>
            <a:spLocks noGrp="1"/>
          </p:cNvSpPr>
          <p:nvPr>
            <p:ph type="dt" sz="half" idx="10"/>
          </p:nvPr>
        </p:nvSpPr>
        <p:spPr/>
        <p:txBody>
          <a:bodyPr/>
          <a:lstStyle/>
          <a:p>
            <a:fld id="{78C8D586-B1AF-436A-ACAD-61DF8AD208D5}"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E12C8863-64C4-E291-029C-580870DC2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968596-1B7B-EAA2-B686-81B74821447F}"/>
              </a:ext>
            </a:extLst>
          </p:cNvPr>
          <p:cNvSpPr>
            <a:spLocks noGrp="1"/>
          </p:cNvSpPr>
          <p:nvPr>
            <p:ph type="sldNum" sz="quarter" idx="12"/>
          </p:nvPr>
        </p:nvSpPr>
        <p:spPr/>
        <p:txBody>
          <a:body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56614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3B84C-13DA-CDB7-20D1-EBCBB9A0E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6E6D63-A0FD-868D-B5CA-6CEE8AE83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98068-005C-6C27-109F-25FDAD64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91C5388-270B-2E13-B3A4-844B0B49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D96E5F-D229-F110-A8D1-A16189E6A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33643972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3B84C-13DA-CDB7-20D1-EBCBB9A0E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6E6D63-A0FD-868D-B5CA-6CEE8AE83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98068-005C-6C27-109F-25FDAD64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91C5388-270B-2E13-B3A4-844B0B49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D96E5F-D229-F110-A8D1-A16189E6A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1938509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804500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2023/10/15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211238413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3B84C-13DA-CDB7-20D1-EBCBB9A0E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6E6D63-A0FD-868D-B5CA-6CEE8AE83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98068-005C-6C27-109F-25FDAD64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8D586-B1AF-436A-ACAD-61DF8AD208D5}"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91C5388-270B-2E13-B3A4-844B0B49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D96E5F-D229-F110-A8D1-A16189E6A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EFB08-E826-4235-86B6-EBDAED988119}" type="slidenum">
              <a:rPr lang="zh-CN" altLang="en-US" smtClean="0"/>
              <a:t>‹#›</a:t>
            </a:fld>
            <a:endParaRPr lang="zh-CN" altLang="en-US"/>
          </a:p>
        </p:txBody>
      </p:sp>
    </p:spTree>
    <p:extLst>
      <p:ext uri="{BB962C8B-B14F-4D97-AF65-F5344CB8AC3E}">
        <p14:creationId xmlns:p14="http://schemas.microsoft.com/office/powerpoint/2010/main" val="277925633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notesSlide" Target="../notesSlides/notesSlide10.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7.xml"/><Relationship Id="rId5" Type="http://schemas.openxmlformats.org/officeDocument/2006/relationships/tags" Target="../tags/tag70.xml"/><Relationship Id="rId4" Type="http://schemas.openxmlformats.org/officeDocument/2006/relationships/tags" Target="../tags/tag6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1.png"/><Relationship Id="rId5" Type="http://schemas.openxmlformats.org/officeDocument/2006/relationships/tags" Target="../tags/tag75.xml"/><Relationship Id="rId10" Type="http://schemas.openxmlformats.org/officeDocument/2006/relationships/image" Target="../media/image10.png"/><Relationship Id="rId4" Type="http://schemas.openxmlformats.org/officeDocument/2006/relationships/tags" Target="../tags/tag74.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2.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1.png"/><Relationship Id="rId5" Type="http://schemas.openxmlformats.org/officeDocument/2006/relationships/tags" Target="../tags/tag82.xml"/><Relationship Id="rId10" Type="http://schemas.openxmlformats.org/officeDocument/2006/relationships/image" Target="../media/image10.png"/><Relationship Id="rId4" Type="http://schemas.openxmlformats.org/officeDocument/2006/relationships/tags" Target="../tags/tag8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ags" Target="../tags/tag88.xml"/></Relationships>
</file>

<file path=ppt/slides/_rels/slide14.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openxmlformats.org/officeDocument/2006/relationships/notesSlide" Target="../notesSlides/notesSlide16.xml"/><Relationship Id="rId4" Type="http://schemas.openxmlformats.org/officeDocument/2006/relationships/tags" Target="../tags/tag98.xml"/><Relationship Id="rId9"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4.svg"/><Relationship Id="rId3" Type="http://schemas.openxmlformats.org/officeDocument/2006/relationships/tags" Target="../tags/tag105.xml"/><Relationship Id="rId21" Type="http://schemas.openxmlformats.org/officeDocument/2006/relationships/image" Target="../media/image17.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13.png"/><Relationship Id="rId2" Type="http://schemas.openxmlformats.org/officeDocument/2006/relationships/tags" Target="../tags/tag104.xml"/><Relationship Id="rId16" Type="http://schemas.openxmlformats.org/officeDocument/2006/relationships/notesSlide" Target="../notesSlides/notesSlide17.xml"/><Relationship Id="rId20" Type="http://schemas.openxmlformats.org/officeDocument/2006/relationships/image" Target="../media/image16.sv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slideLayout" Target="../slideLayouts/slideLayout7.xml"/><Relationship Id="rId10" Type="http://schemas.openxmlformats.org/officeDocument/2006/relationships/tags" Target="../tags/tag112.xml"/><Relationship Id="rId19" Type="http://schemas.openxmlformats.org/officeDocument/2006/relationships/image" Target="../media/image15.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3" Type="http://schemas.openxmlformats.org/officeDocument/2006/relationships/tags" Target="../tags/tag123.xml"/><Relationship Id="rId21" Type="http://schemas.openxmlformats.org/officeDocument/2006/relationships/slideLayout" Target="../slideLayouts/slideLayout7.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tags" Target="../tags/tag135.xml"/><Relationship Id="rId10" Type="http://schemas.openxmlformats.org/officeDocument/2006/relationships/tags" Target="../tags/tag130.xml"/><Relationship Id="rId19" Type="http://schemas.openxmlformats.org/officeDocument/2006/relationships/tags" Target="../tags/tag139.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21" Type="http://schemas.openxmlformats.org/officeDocument/2006/relationships/slideLayout" Target="../slideLayouts/slideLayout7.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tags" Target="../tags/tag159.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20.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9.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notesSlide" Target="../notesSlides/notesSlide21.xml"/><Relationship Id="rId5" Type="http://schemas.openxmlformats.org/officeDocument/2006/relationships/tags" Target="../tags/tag165.xml"/><Relationship Id="rId10" Type="http://schemas.openxmlformats.org/officeDocument/2006/relationships/slideLayout" Target="../slideLayouts/slideLayout7.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0.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notesSlide" Target="../notesSlides/notesSlide22.xml"/><Relationship Id="rId5" Type="http://schemas.openxmlformats.org/officeDocument/2006/relationships/tags" Target="../tags/tag174.xml"/><Relationship Id="rId10" Type="http://schemas.openxmlformats.org/officeDocument/2006/relationships/slideLayout" Target="../slideLayouts/slideLayout7.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7.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notesSlide" Target="../notesSlides/notesSlide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7.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image" Target="../media/image5.png"/><Relationship Id="rId2" Type="http://schemas.openxmlformats.org/officeDocument/2006/relationships/tags" Target="../tags/tag29.xml"/><Relationship Id="rId16" Type="http://schemas.openxmlformats.org/officeDocument/2006/relationships/image" Target="../media/image4.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notesSlide" Target="../notesSlides/notesSlide5.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ags" Target="../tags/tag43.xml"/><Relationship Id="rId7" Type="http://schemas.openxmlformats.org/officeDocument/2006/relationships/image" Target="../media/image6.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44.xml"/></Relationships>
</file>

<file path=ppt/slides/_rels/slide7.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8.png"/><Relationship Id="rId5" Type="http://schemas.openxmlformats.org/officeDocument/2006/relationships/tags" Target="../tags/tag49.xml"/><Relationship Id="rId10" Type="http://schemas.openxmlformats.org/officeDocument/2006/relationships/notesSlide" Target="../notesSlides/notesSlide7.xml"/><Relationship Id="rId4" Type="http://schemas.openxmlformats.org/officeDocument/2006/relationships/tags" Target="../tags/tag48.xml"/><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8.png"/><Relationship Id="rId5" Type="http://schemas.openxmlformats.org/officeDocument/2006/relationships/tags" Target="../tags/tag57.xml"/><Relationship Id="rId10" Type="http://schemas.openxmlformats.org/officeDocument/2006/relationships/notesSlide" Target="../notesSlides/notesSlide8.xml"/><Relationship Id="rId4" Type="http://schemas.openxmlformats.org/officeDocument/2006/relationships/tags" Target="../tags/tag56.xml"/><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notesSlide" Target="../notesSlides/notesSlide9.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7.xml"/><Relationship Id="rId5" Type="http://schemas.openxmlformats.org/officeDocument/2006/relationships/tags" Target="../tags/tag65.xml"/><Relationship Id="rId4" Type="http://schemas.openxmlformats.org/officeDocument/2006/relationships/tags" Target="../tags/tag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1">
            <a:extLst>
              <a:ext uri="{FF2B5EF4-FFF2-40B4-BE49-F238E27FC236}">
                <a16:creationId xmlns:a16="http://schemas.microsoft.com/office/drawing/2014/main" id="{E13460AA-0C16-7AD3-C38D-CF63533CF6B5}"/>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2373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FBDF135-3874-B08B-3124-EB46E7CF94FC}"/>
              </a:ext>
            </a:extLst>
          </p:cNvPr>
          <p:cNvSpPr/>
          <p:nvPr/>
        </p:nvSpPr>
        <p:spPr>
          <a:xfrm flipH="1">
            <a:off x="4520778" y="0"/>
            <a:ext cx="7671222" cy="6858000"/>
          </a:xfrm>
          <a:prstGeom prst="rect">
            <a:avLst/>
          </a:prstGeom>
          <a:gradFill>
            <a:gsLst>
              <a:gs pos="41000">
                <a:schemeClr val="accent1"/>
              </a:gs>
              <a:gs pos="9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27" name="组合 1026">
            <a:extLst>
              <a:ext uri="{FF2B5EF4-FFF2-40B4-BE49-F238E27FC236}">
                <a16:creationId xmlns:a16="http://schemas.microsoft.com/office/drawing/2014/main" id="{3D197D8E-3CD3-A8D5-F216-0ABF03B294A9}"/>
              </a:ext>
            </a:extLst>
          </p:cNvPr>
          <p:cNvGrpSpPr/>
          <p:nvPr/>
        </p:nvGrpSpPr>
        <p:grpSpPr>
          <a:xfrm>
            <a:off x="358523" y="334206"/>
            <a:ext cx="213997" cy="502990"/>
            <a:chOff x="11544718" y="249019"/>
            <a:chExt cx="268663" cy="631478"/>
          </a:xfrm>
          <a:solidFill>
            <a:schemeClr val="tx2"/>
          </a:solidFill>
        </p:grpSpPr>
        <p:sp>
          <p:nvSpPr>
            <p:cNvPr id="1028" name="椭圆 1027">
              <a:extLst>
                <a:ext uri="{FF2B5EF4-FFF2-40B4-BE49-F238E27FC236}">
                  <a16:creationId xmlns:a16="http://schemas.microsoft.com/office/drawing/2014/main" id="{2E582EC0-76E6-BBEB-90DF-2238EE41EE5A}"/>
                </a:ext>
              </a:extLst>
            </p:cNvPr>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椭圆 1028">
              <a:extLst>
                <a:ext uri="{FF2B5EF4-FFF2-40B4-BE49-F238E27FC236}">
                  <a16:creationId xmlns:a16="http://schemas.microsoft.com/office/drawing/2014/main" id="{23A0DB22-1954-B0B7-C790-1BD6A097AF5B}"/>
                </a:ext>
              </a:extLst>
            </p:cNvPr>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椭圆 1029">
              <a:extLst>
                <a:ext uri="{FF2B5EF4-FFF2-40B4-BE49-F238E27FC236}">
                  <a16:creationId xmlns:a16="http://schemas.microsoft.com/office/drawing/2014/main" id="{E88C4EAA-4BC3-C7D7-A048-C916D08E7154}"/>
                </a:ext>
              </a:extLst>
            </p:cNvPr>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3112ECF3-E84D-ECFF-4497-BE534F8BB41F}"/>
                </a:ext>
              </a:extLst>
            </p:cNvPr>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椭圆 1031">
              <a:extLst>
                <a:ext uri="{FF2B5EF4-FFF2-40B4-BE49-F238E27FC236}">
                  <a16:creationId xmlns:a16="http://schemas.microsoft.com/office/drawing/2014/main" id="{EF69C647-D52C-CD68-63F5-48E7D1E10311}"/>
                </a:ext>
              </a:extLst>
            </p:cNvPr>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3" name="椭圆 1032">
              <a:extLst>
                <a:ext uri="{FF2B5EF4-FFF2-40B4-BE49-F238E27FC236}">
                  <a16:creationId xmlns:a16="http://schemas.microsoft.com/office/drawing/2014/main" id="{750E1F8B-A2B4-EAF5-277F-1F7E31099055}"/>
                </a:ext>
              </a:extLst>
            </p:cNvPr>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椭圆 1033">
              <a:extLst>
                <a:ext uri="{FF2B5EF4-FFF2-40B4-BE49-F238E27FC236}">
                  <a16:creationId xmlns:a16="http://schemas.microsoft.com/office/drawing/2014/main" id="{8D474B52-EFB8-C443-99DA-0B9D48947647}"/>
                </a:ext>
              </a:extLst>
            </p:cNvPr>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椭圆 1034">
              <a:extLst>
                <a:ext uri="{FF2B5EF4-FFF2-40B4-BE49-F238E27FC236}">
                  <a16:creationId xmlns:a16="http://schemas.microsoft.com/office/drawing/2014/main" id="{8EECAB5C-EF26-B6C3-95CA-46EB7983FF02}"/>
                </a:ext>
              </a:extLst>
            </p:cNvPr>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1">
            <a:extLst>
              <a:ext uri="{FF2B5EF4-FFF2-40B4-BE49-F238E27FC236}">
                <a16:creationId xmlns:a16="http://schemas.microsoft.com/office/drawing/2014/main" id="{918CD1C2-3A8F-194A-D1E1-BD0F7522A38B}"/>
              </a:ext>
            </a:extLst>
          </p:cNvPr>
          <p:cNvSpPr txBox="1"/>
          <p:nvPr>
            <p:custDataLst>
              <p:tags r:id="rId2"/>
            </p:custDataLst>
          </p:nvPr>
        </p:nvSpPr>
        <p:spPr>
          <a:xfrm>
            <a:off x="341731" y="5659983"/>
            <a:ext cx="5390853" cy="387985"/>
          </a:xfrm>
          <a:prstGeom prst="rect">
            <a:avLst/>
          </a:prstGeom>
          <a:noFill/>
        </p:spPr>
        <p:txBody>
          <a:bodyPr wrap="square" lIns="0" tIns="0" rIns="0" bIns="0" rtlCol="0" anchor="ctr">
            <a:normAutofit/>
          </a:bodyPr>
          <a:lstStyle/>
          <a:p>
            <a:r>
              <a:rPr lang="en-US" altLang="zh-CN" sz="1600" b="1">
                <a:solidFill>
                  <a:schemeClr val="tx2"/>
                </a:solidFill>
                <a:latin typeface="微软雅黑" panose="020B0503020204020204" pitchFamily="34" charset="-122"/>
                <a:ea typeface="微软雅黑" panose="020B0503020204020204" pitchFamily="34" charset="-122"/>
              </a:rPr>
              <a:t>You Xiao You 2291.</a:t>
            </a:r>
            <a:endParaRPr lang="en-US" altLang="id-ID" sz="1600" b="1" dirty="0">
              <a:solidFill>
                <a:schemeClr val="tx2"/>
              </a:solidFill>
              <a:uFillTx/>
              <a:latin typeface="微软雅黑" panose="020B0503020204020204" pitchFamily="34" charset="-122"/>
              <a:ea typeface="微软雅黑" panose="020B0503020204020204" pitchFamily="34" charset="-122"/>
            </a:endParaRPr>
          </a:p>
        </p:txBody>
      </p:sp>
      <p:sp>
        <p:nvSpPr>
          <p:cNvPr id="3" name="Text2">
            <a:extLst>
              <a:ext uri="{FF2B5EF4-FFF2-40B4-BE49-F238E27FC236}">
                <a16:creationId xmlns:a16="http://schemas.microsoft.com/office/drawing/2014/main" id="{B67A623D-A2A6-1918-3BED-945D48F4D627}"/>
              </a:ext>
            </a:extLst>
          </p:cNvPr>
          <p:cNvSpPr txBox="1"/>
          <p:nvPr>
            <p:custDataLst>
              <p:tags r:id="rId3"/>
            </p:custDataLst>
          </p:nvPr>
        </p:nvSpPr>
        <p:spPr>
          <a:xfrm>
            <a:off x="341731" y="6003507"/>
            <a:ext cx="5390853" cy="398780"/>
          </a:xfrm>
          <a:prstGeom prst="rect">
            <a:avLst/>
          </a:prstGeom>
          <a:noFill/>
        </p:spPr>
        <p:txBody>
          <a:bodyPr wrap="square" lIns="0" tIns="0" rIns="0" bIns="0" rtlCol="0" anchor="ctr">
            <a:normAutofit/>
          </a:bodyPr>
          <a:lstStyle/>
          <a:p>
            <a:r>
              <a:rPr lang="en-US" altLang="zh-CN" sz="160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rPr>
              <a:t>October 15, 2023.</a:t>
            </a:r>
            <a:endParaRPr lang="en-US" altLang="zh-CN" sz="1600" spc="300" dirty="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endParaRPr>
          </a:p>
        </p:txBody>
      </p:sp>
      <p:sp>
        <p:nvSpPr>
          <p:cNvPr id="8" name="Text3">
            <a:extLst>
              <a:ext uri="{FF2B5EF4-FFF2-40B4-BE49-F238E27FC236}">
                <a16:creationId xmlns:a16="http://schemas.microsoft.com/office/drawing/2014/main" id="{6DDB5966-FF86-0786-2F04-2F69A29F51A3}"/>
              </a:ext>
            </a:extLst>
          </p:cNvPr>
          <p:cNvSpPr txBox="1"/>
          <p:nvPr>
            <p:custDataLst>
              <p:tags r:id="rId4"/>
            </p:custDataLst>
          </p:nvPr>
        </p:nvSpPr>
        <p:spPr>
          <a:xfrm>
            <a:off x="4935415" y="568594"/>
            <a:ext cx="6883977" cy="2968985"/>
          </a:xfrm>
          <a:prstGeom prst="rect">
            <a:avLst/>
          </a:prstGeom>
          <a:noFill/>
        </p:spPr>
        <p:txBody>
          <a:bodyPr wrap="square" lIns="0" tIns="0" rIns="0" bIns="0" rtlCol="0" anchor="b" anchorCtr="0">
            <a:normAutofit lnSpcReduction="10000"/>
          </a:bodyPr>
          <a:lstStyle/>
          <a:p>
            <a:pPr algn="r"/>
            <a:r>
              <a:rPr lang="en-US" altLang="zh-CN" sz="7200" b="1">
                <a:solidFill>
                  <a:schemeClr val="tx2"/>
                </a:solidFill>
                <a:latin typeface="微软雅黑" panose="020B0503020204020204" pitchFamily="34" charset="-122"/>
                <a:ea typeface="微软雅黑" panose="020B0503020204020204" pitchFamily="34" charset="-122"/>
              </a:rPr>
              <a:t>Excel Domain Specific Language</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
        <p:nvSpPr>
          <p:cNvPr id="9" name="Text4">
            <a:extLst>
              <a:ext uri="{FF2B5EF4-FFF2-40B4-BE49-F238E27FC236}">
                <a16:creationId xmlns:a16="http://schemas.microsoft.com/office/drawing/2014/main" id="{808C90E6-B064-D485-E2B0-0DFC9399FC88}"/>
              </a:ext>
            </a:extLst>
          </p:cNvPr>
          <p:cNvSpPr txBox="1"/>
          <p:nvPr>
            <p:custDataLst>
              <p:tags r:id="rId5"/>
            </p:custDataLst>
          </p:nvPr>
        </p:nvSpPr>
        <p:spPr>
          <a:xfrm>
            <a:off x="4935415" y="3702366"/>
            <a:ext cx="6883977" cy="1572652"/>
          </a:xfrm>
          <a:prstGeom prst="rect">
            <a:avLst/>
          </a:prstGeom>
          <a:noFill/>
        </p:spPr>
        <p:txBody>
          <a:bodyPr wrap="square" lIns="0" tIns="0" rIns="0" bIns="0" rtlCol="0">
            <a:normAutofit/>
          </a:bodyPr>
          <a:lstStyle/>
          <a:p>
            <a:pPr algn="r"/>
            <a:endParaRPr lang="zh-CN" altLang="en-US" dirty="0">
              <a:solidFill>
                <a:schemeClr val="tx2"/>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7BF4914D-D2F3-A0BF-9123-B4385CAA1023}"/>
              </a:ext>
            </a:extLst>
          </p:cNvPr>
          <p:cNvGrpSpPr/>
          <p:nvPr/>
        </p:nvGrpSpPr>
        <p:grpSpPr>
          <a:xfrm rot="16200000">
            <a:off x="10703350" y="5331000"/>
            <a:ext cx="253673" cy="1598686"/>
            <a:chOff x="11650379" y="272776"/>
            <a:chExt cx="253673" cy="1598686"/>
          </a:xfrm>
        </p:grpSpPr>
        <p:grpSp>
          <p:nvGrpSpPr>
            <p:cNvPr id="11" name="组合 10">
              <a:extLst>
                <a:ext uri="{FF2B5EF4-FFF2-40B4-BE49-F238E27FC236}">
                  <a16:creationId xmlns:a16="http://schemas.microsoft.com/office/drawing/2014/main" id="{947C7DB8-62E2-21B3-ADDD-F26B665817DF}"/>
                </a:ext>
              </a:extLst>
            </p:cNvPr>
            <p:cNvGrpSpPr/>
            <p:nvPr/>
          </p:nvGrpSpPr>
          <p:grpSpPr>
            <a:xfrm>
              <a:off x="11650379" y="272776"/>
              <a:ext cx="253673" cy="422549"/>
              <a:chOff x="11650379" y="272776"/>
              <a:chExt cx="253673" cy="422549"/>
            </a:xfrm>
          </p:grpSpPr>
          <p:sp>
            <p:nvSpPr>
              <p:cNvPr id="13" name="椭圆 12">
                <a:extLst>
                  <a:ext uri="{FF2B5EF4-FFF2-40B4-BE49-F238E27FC236}">
                    <a16:creationId xmlns:a16="http://schemas.microsoft.com/office/drawing/2014/main" id="{D7EAF656-EEF9-F307-50DF-E58DB10BED7D}"/>
                  </a:ext>
                </a:extLst>
              </p:cNvPr>
              <p:cNvSpPr/>
              <p:nvPr/>
            </p:nvSpPr>
            <p:spPr>
              <a:xfrm>
                <a:off x="11650379" y="272776"/>
                <a:ext cx="246529" cy="246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C44E01BF-454D-18E8-6F7E-E19ECDC2DD58}"/>
                  </a:ext>
                </a:extLst>
              </p:cNvPr>
              <p:cNvSpPr/>
              <p:nvPr/>
            </p:nvSpPr>
            <p:spPr>
              <a:xfrm>
                <a:off x="11657523" y="448796"/>
                <a:ext cx="246529" cy="24652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2AA3DF7C-8925-957C-ED9C-24C655D50EBE}"/>
                </a:ext>
              </a:extLst>
            </p:cNvPr>
            <p:cNvCxnSpPr>
              <a:cxnSpLocks/>
            </p:cNvCxnSpPr>
            <p:nvPr/>
          </p:nvCxnSpPr>
          <p:spPr>
            <a:xfrm flipH="1">
              <a:off x="11752966" y="1004231"/>
              <a:ext cx="4840" cy="86723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19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矩形"/>
          <p:cNvGrpSpPr/>
          <p:nvPr/>
        </p:nvGrpSpPr>
        <p:grpSpPr>
          <a:xfrm>
            <a:off x="358815" y="1540742"/>
            <a:ext cx="11482085" cy="4894781"/>
            <a:chOff x="1106129" y="2153265"/>
            <a:chExt cx="9476837" cy="1652149"/>
          </a:xfrm>
        </p:grpSpPr>
        <p:sp>
          <p:nvSpPr>
            <p:cNvPr id="36" name="1"/>
            <p:cNvSpPr/>
            <p:nvPr>
              <p:custDataLst>
                <p:tags r:id="rId4"/>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5"/>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4" name="Text1">
            <a:extLst>
              <a:ext uri="{FF2B5EF4-FFF2-40B4-BE49-F238E27FC236}">
                <a16:creationId xmlns:a16="http://schemas.microsoft.com/office/drawing/2014/main" id="{C0E168FF-1423-50B8-6301-8BB3E880F400}"/>
              </a:ext>
            </a:extLst>
          </p:cNvPr>
          <p:cNvSpPr txBox="1"/>
          <p:nvPr>
            <p:custDataLst>
              <p:tags r:id="rId2"/>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Translation: Future plan.</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65B32F0D-5E87-0D96-3785-37C7ECEFB805}"/>
              </a:ext>
            </a:extLst>
          </p:cNvPr>
          <p:cNvSpPr/>
          <p:nvPr>
            <p:custDataLst>
              <p:tags r:id="rId3"/>
            </p:custDataLst>
          </p:nvPr>
        </p:nvSpPr>
        <p:spPr>
          <a:xfrm>
            <a:off x="801750" y="1793220"/>
            <a:ext cx="10703485" cy="4409460"/>
          </a:xfrm>
          <a:prstGeom prst="rect">
            <a:avLst/>
          </a:prstGeom>
          <a:ln>
            <a:noFill/>
          </a:ln>
        </p:spPr>
        <p:txBody>
          <a:bodyPr wrap="square" anchor="t" anchorCtr="0">
            <a:normAutofit lnSpcReduction="10000"/>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未来计划</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优化</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Excel DSL</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的功能和易用性</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增加更多内置函数和公式</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：为了更好地满足用户需求，我们将进一步完善和增加内置函数和公式的数量和类型。这些函数和公式将覆盖更多的数据分析和数据处理场景，提高</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的实用性。</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增强语法解析能力</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：我们将进一步优化语法解析算法，提高</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的解析效率和准确性。这将有助于用户更方便地编写</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代码，减少出错率。</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改进用户界面</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：我们将根据用户反馈和需求，对</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的用户界面进行改进。这包括更直观的语法提示、更简洁的代码编辑器、更好的代码调试工具等，以提高用户的使用体验。</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5.</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拓展</a:t>
            </a:r>
            <a:r>
              <a:rPr kumimoji="0" lang="en-US" altLang="zh-CN"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Excel DSL</a:t>
            </a:r>
            <a:r>
              <a:rPr kumimoji="0" lang="zh-CN" altLang="en-US" sz="14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的应用领域</a:t>
            </a:r>
            <a:endPar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数据分析领域</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应用于更广泛的数据分析场景，如数据挖掘、机器学习、数据可视化等。这将需要我们开发更多的内置函数和公式，以及提供更多的数据源和数据处理工具。</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业务流程自动化</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应用于业务流程自动化领域。这需要我们开发出更多的自动化功能和脚本语言，以支持用户编写更复杂的自动化流程。</a:t>
            </a:r>
            <a:r>
              <a:rPr kumimoji="0" lang="zh-CN" altLang="en-US" sz="1200" b="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8. </a:t>
            </a:r>
            <a:r>
              <a:rPr kumimoji="0" lang="zh-CN" altLang="en-US" sz="1200" b="1" i="0" u="none" strike="noStrike" kern="1200" cap="none" spc="0" normalizeH="0" baseline="0" noProof="0" dirty="0">
                <a:ln>
                  <a:noFill/>
                </a:ln>
                <a:solidFill>
                  <a:schemeClr val="accent1"/>
                </a:solidFill>
                <a:effectLst/>
                <a:uLnTx/>
                <a:uFillTx/>
                <a:latin typeface="+mj-ea"/>
                <a:ea typeface="+mj-ea"/>
                <a:cs typeface="+mn-ea"/>
                <a:sym typeface="思源黑体 CN" panose="020B0500000000000000" pitchFamily="34" charset="-122"/>
              </a:rPr>
              <a:t>跨平台支持</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应用于其他平台，如移动端和</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Web</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端。这将需要我们开发出跨平台的支持工具和技术，以实现</a:t>
            </a:r>
            <a:r>
              <a:rPr kumimoji="0" lang="en-US" altLang="zh-CN"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rPr>
              <a:t>的广泛应用和易用性。</a:t>
            </a:r>
          </a:p>
        </p:txBody>
      </p:sp>
    </p:spTree>
    <p:custDataLst>
      <p:tags r:id="rId1"/>
    </p:custDataLst>
    <p:extLst>
      <p:ext uri="{BB962C8B-B14F-4D97-AF65-F5344CB8AC3E}">
        <p14:creationId xmlns:p14="http://schemas.microsoft.com/office/powerpoint/2010/main" val="254374859"/>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Shape1"/>
          <p:cNvSpPr/>
          <p:nvPr>
            <p:custDataLst>
              <p:tags r:id="rId2"/>
            </p:custDataLst>
          </p:nvPr>
        </p:nvSpPr>
        <p:spPr>
          <a:xfrm>
            <a:off x="617945" y="172691"/>
            <a:ext cx="4094915" cy="409491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10"/>
            <a:srcRect/>
            <a:stretch>
              <a:fillRect/>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Shape2">
            <a:extLst>
              <a:ext uri="{FF2B5EF4-FFF2-40B4-BE49-F238E27FC236}">
                <a16:creationId xmlns:a16="http://schemas.microsoft.com/office/drawing/2014/main" id="{BC4226FF-975D-8E6F-8CCC-C5C8106C13B4}"/>
              </a:ext>
            </a:extLst>
          </p:cNvPr>
          <p:cNvSpPr/>
          <p:nvPr>
            <p:custDataLst>
              <p:tags r:id="rId3"/>
            </p:custDataLst>
          </p:nvPr>
        </p:nvSpPr>
        <p:spPr>
          <a:xfrm>
            <a:off x="0" y="2666327"/>
            <a:ext cx="2219223" cy="4094915"/>
          </a:xfrm>
          <a:custGeom>
            <a:avLst/>
            <a:gdLst>
              <a:gd name="connsiteX0" fmla="*/ 171765 w 2219223"/>
              <a:gd name="connsiteY0" fmla="*/ 0 h 4094915"/>
              <a:gd name="connsiteX1" fmla="*/ 550192 w 2219223"/>
              <a:gd name="connsiteY1" fmla="*/ 156737 h 4094915"/>
              <a:gd name="connsiteX2" fmla="*/ 2062487 w 2219223"/>
              <a:gd name="connsiteY2" fmla="*/ 1669031 h 4094915"/>
              <a:gd name="connsiteX3" fmla="*/ 2062487 w 2219223"/>
              <a:gd name="connsiteY3" fmla="*/ 2425884 h 4094915"/>
              <a:gd name="connsiteX4" fmla="*/ 550192 w 2219223"/>
              <a:gd name="connsiteY4" fmla="*/ 3938179 h 4094915"/>
              <a:gd name="connsiteX5" fmla="*/ 69547 w 2219223"/>
              <a:gd name="connsiteY5" fmla="*/ 4085119 h 4094915"/>
              <a:gd name="connsiteX6" fmla="*/ 0 w 2219223"/>
              <a:gd name="connsiteY6" fmla="*/ 4064510 h 4094915"/>
              <a:gd name="connsiteX7" fmla="*/ 0 w 2219223"/>
              <a:gd name="connsiteY7" fmla="*/ 30405 h 4094915"/>
              <a:gd name="connsiteX8" fmla="*/ 69547 w 2219223"/>
              <a:gd name="connsiteY8" fmla="*/ 9796 h 4094915"/>
              <a:gd name="connsiteX9" fmla="*/ 171765 w 2219223"/>
              <a:gd name="connsiteY9" fmla="*/ 0 h 40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223" h="4094915">
                <a:moveTo>
                  <a:pt x="171765" y="0"/>
                </a:moveTo>
                <a:cubicBezTo>
                  <a:pt x="308733" y="0"/>
                  <a:pt x="445701" y="52246"/>
                  <a:pt x="550192" y="156737"/>
                </a:cubicBezTo>
                <a:lnTo>
                  <a:pt x="2062487" y="1669031"/>
                </a:lnTo>
                <a:cubicBezTo>
                  <a:pt x="2271469" y="1878013"/>
                  <a:pt x="2271469" y="2216902"/>
                  <a:pt x="2062487" y="2425884"/>
                </a:cubicBezTo>
                <a:lnTo>
                  <a:pt x="550192" y="3938179"/>
                </a:lnTo>
                <a:cubicBezTo>
                  <a:pt x="419579" y="4068793"/>
                  <a:pt x="238220" y="4117773"/>
                  <a:pt x="69547" y="4085119"/>
                </a:cubicBezTo>
                <a:lnTo>
                  <a:pt x="0" y="4064510"/>
                </a:lnTo>
                <a:lnTo>
                  <a:pt x="0" y="30405"/>
                </a:lnTo>
                <a:lnTo>
                  <a:pt x="69547" y="9796"/>
                </a:lnTo>
                <a:cubicBezTo>
                  <a:pt x="103282" y="3266"/>
                  <a:pt x="137524" y="0"/>
                  <a:pt x="171765" y="0"/>
                </a:cubicBezTo>
                <a:close/>
              </a:path>
            </a:pathLst>
          </a:custGeom>
          <a:blipFill dpi="0" rotWithShape="0">
            <a:blip r:embed="rId11"/>
            <a:srcRect/>
            <a:stretch>
              <a:fillRect l="-42260" r="-42260"/>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Shape3"/>
          <p:cNvSpPr/>
          <p:nvPr>
            <p:custDataLst>
              <p:tags r:id="rId4"/>
            </p:custDataLst>
          </p:nvPr>
        </p:nvSpPr>
        <p:spPr>
          <a:xfrm>
            <a:off x="751103" y="5159964"/>
            <a:ext cx="3828597" cy="1698036"/>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dpi="0" rotWithShape="0">
            <a:blip r:embed="rId12"/>
            <a:srcRect/>
            <a:stretch>
              <a:fillRect t="-62736" b="-62736"/>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Text1">
            <a:extLst>
              <a:ext uri="{FF2B5EF4-FFF2-40B4-BE49-F238E27FC236}">
                <a16:creationId xmlns:a16="http://schemas.microsoft.com/office/drawing/2014/main" id="{27C1B048-00C7-64E6-5A6F-D32859CFCC4F}"/>
              </a:ext>
            </a:extLst>
          </p:cNvPr>
          <p:cNvSpPr txBox="1"/>
          <p:nvPr>
            <p:custDataLst>
              <p:tags r:id="rId5"/>
            </p:custDataLst>
          </p:nvPr>
        </p:nvSpPr>
        <p:spPr>
          <a:xfrm>
            <a:off x="5095240" y="387411"/>
            <a:ext cx="6630514"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Q &amp; A</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2" name="Rectangle: Rounded Corners 1">
            <a:extLst>
              <a:ext uri="{FF2B5EF4-FFF2-40B4-BE49-F238E27FC236}">
                <a16:creationId xmlns:a16="http://schemas.microsoft.com/office/drawing/2014/main" id="{DBB1CE7C-CA2E-7831-7B77-A4AAB64CFF30}"/>
              </a:ext>
            </a:extLst>
          </p:cNvPr>
          <p:cNvSpPr/>
          <p:nvPr>
            <p:custDataLst>
              <p:tags r:id="rId6"/>
            </p:custDataLst>
          </p:nvPr>
        </p:nvSpPr>
        <p:spPr>
          <a:xfrm>
            <a:off x="5004286" y="1864100"/>
            <a:ext cx="6948551" cy="5175504"/>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2">
            <a:extLst>
              <a:ext uri="{FF2B5EF4-FFF2-40B4-BE49-F238E27FC236}">
                <a16:creationId xmlns:a16="http://schemas.microsoft.com/office/drawing/2014/main" id="{CAACA7CD-918D-0920-D7E9-9D614ADA2242}"/>
              </a:ext>
            </a:extLst>
          </p:cNvPr>
          <p:cNvSpPr txBox="1"/>
          <p:nvPr>
            <p:custDataLst>
              <p:tags r:id="rId7"/>
            </p:custDataLst>
          </p:nvPr>
        </p:nvSpPr>
        <p:spPr>
          <a:xfrm>
            <a:off x="5095736" y="1884434"/>
            <a:ext cx="6639063" cy="5055908"/>
          </a:xfrm>
          <a:prstGeom prst="rect">
            <a:avLst/>
          </a:prstGeom>
          <a:noFill/>
          <a:ln>
            <a:noFill/>
          </a:ln>
        </p:spPr>
        <p:txBody>
          <a:bodyPr spcFirstLastPara="1" wrap="square" lIns="60950" tIns="30466" rIns="60950" bIns="30466" anchor="t" anchorCtr="0">
            <a:normAutofit lnSpcReduction="100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特定语言简析：提高效率与复杂逻辑实现</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：什么是</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是一种专门为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用户设计的语言，它允许用户使用一种更高级的语言结构来编写公式和函数，从而提高工作效率。</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：它与常规的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公式有何区别？</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：相比于常规的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公式，</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提供了更加强大和灵活的功能，例如条件语句、循环、变量等，使得用户可以编写更复杂的逻辑和算法。</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有哪些基本的语法结构？</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特定语言功能强大，适用于数据分析和统计等场景</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主要包括条件语句、循环、函数定义、变量等基本语法结构。条件语句允许用户根据不同的条件执行不同的操作，循环则允许用户重复执行一段代码，函数定义允许用户创建自定义的函数，而变量则可以让用户存储和操作数据。</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：如何定义和使用函数？</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中，用户可以通过定义函数来创建自定义的算法。函数的定义需要指定函数的名称、参数和返回值。在需要使用函数的地方，可以直接调用定义的函数。</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：在哪些情况下我会使用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适用于需要编写复杂逻辑和算法的场景，例如数据分析和统计、财务计算、预测模型等。它可以帮助用户更快速、更准确地完成工作。</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特定语言提升效率</a:t>
            </a:r>
          </a:p>
          <a:p>
            <a:pPr marL="0" marR="0" lvl="0" algn="just" defTabSz="914400" rtl="0" eaLnBrk="1" fontAlgn="t" latinLnBrk="0" hangingPunct="1">
              <a:lnSpc>
                <a:spcPct val="130000"/>
              </a:lnSpc>
              <a:spcBef>
                <a:spcPts val="75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：它与</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VBA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Visual Basic for Applications</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）有何区别？</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VBA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是一种更通用的编程语言，可用于自动化</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中的各种任务。而</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则是专门为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设计的语言，提供了更加强大和灵活的功能，更适合处理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中的特定任务。</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总结：</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是一种强大而灵活的语言，它为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用户提供了更高级的功能，使您可以更快速、更准确地完成工作。通过学习和掌握这种语言，您将能够编写更加复杂和高效的公式和函数，提高您的工作效率。</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12" name="矩形">
            <a:extLst>
              <a:ext uri="{FF2B5EF4-FFF2-40B4-BE49-F238E27FC236}">
                <a16:creationId xmlns:a16="http://schemas.microsoft.com/office/drawing/2014/main" id="{CE97AD97-A5A1-83DE-CEFD-1EC5B660D7A6}"/>
              </a:ext>
            </a:extLst>
          </p:cNvPr>
          <p:cNvSpPr/>
          <p:nvPr/>
        </p:nvSpPr>
        <p:spPr>
          <a:xfrm rot="16200000">
            <a:off x="2993672" y="4296079"/>
            <a:ext cx="1883616" cy="835410"/>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gradFill>
            <a:gsLst>
              <a:gs pos="0">
                <a:schemeClr val="accent1">
                  <a:alpha val="29000"/>
                </a:schemeClr>
              </a:gs>
              <a:gs pos="72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1"/>
          <p:cNvSpPr/>
          <p:nvPr>
            <p:custDataLst>
              <p:tags r:id="rId2"/>
            </p:custDataLst>
          </p:nvPr>
        </p:nvSpPr>
        <p:spPr>
          <a:xfrm>
            <a:off x="617945" y="172691"/>
            <a:ext cx="4094915" cy="409491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10"/>
            <a:srcRect/>
            <a:stretch>
              <a:fillRect/>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Shape2">
            <a:extLst>
              <a:ext uri="{FF2B5EF4-FFF2-40B4-BE49-F238E27FC236}">
                <a16:creationId xmlns:a16="http://schemas.microsoft.com/office/drawing/2014/main" id="{BC4226FF-975D-8E6F-8CCC-C5C8106C13B4}"/>
              </a:ext>
            </a:extLst>
          </p:cNvPr>
          <p:cNvSpPr/>
          <p:nvPr>
            <p:custDataLst>
              <p:tags r:id="rId3"/>
            </p:custDataLst>
          </p:nvPr>
        </p:nvSpPr>
        <p:spPr>
          <a:xfrm>
            <a:off x="0" y="2666327"/>
            <a:ext cx="2219223" cy="4094915"/>
          </a:xfrm>
          <a:custGeom>
            <a:avLst/>
            <a:gdLst>
              <a:gd name="connsiteX0" fmla="*/ 171765 w 2219223"/>
              <a:gd name="connsiteY0" fmla="*/ 0 h 4094915"/>
              <a:gd name="connsiteX1" fmla="*/ 550192 w 2219223"/>
              <a:gd name="connsiteY1" fmla="*/ 156737 h 4094915"/>
              <a:gd name="connsiteX2" fmla="*/ 2062487 w 2219223"/>
              <a:gd name="connsiteY2" fmla="*/ 1669031 h 4094915"/>
              <a:gd name="connsiteX3" fmla="*/ 2062487 w 2219223"/>
              <a:gd name="connsiteY3" fmla="*/ 2425884 h 4094915"/>
              <a:gd name="connsiteX4" fmla="*/ 550192 w 2219223"/>
              <a:gd name="connsiteY4" fmla="*/ 3938179 h 4094915"/>
              <a:gd name="connsiteX5" fmla="*/ 69547 w 2219223"/>
              <a:gd name="connsiteY5" fmla="*/ 4085119 h 4094915"/>
              <a:gd name="connsiteX6" fmla="*/ 0 w 2219223"/>
              <a:gd name="connsiteY6" fmla="*/ 4064510 h 4094915"/>
              <a:gd name="connsiteX7" fmla="*/ 0 w 2219223"/>
              <a:gd name="connsiteY7" fmla="*/ 30405 h 4094915"/>
              <a:gd name="connsiteX8" fmla="*/ 69547 w 2219223"/>
              <a:gd name="connsiteY8" fmla="*/ 9796 h 4094915"/>
              <a:gd name="connsiteX9" fmla="*/ 171765 w 2219223"/>
              <a:gd name="connsiteY9" fmla="*/ 0 h 40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223" h="4094915">
                <a:moveTo>
                  <a:pt x="171765" y="0"/>
                </a:moveTo>
                <a:cubicBezTo>
                  <a:pt x="308733" y="0"/>
                  <a:pt x="445701" y="52246"/>
                  <a:pt x="550192" y="156737"/>
                </a:cubicBezTo>
                <a:lnTo>
                  <a:pt x="2062487" y="1669031"/>
                </a:lnTo>
                <a:cubicBezTo>
                  <a:pt x="2271469" y="1878013"/>
                  <a:pt x="2271469" y="2216902"/>
                  <a:pt x="2062487" y="2425884"/>
                </a:cubicBezTo>
                <a:lnTo>
                  <a:pt x="550192" y="3938179"/>
                </a:lnTo>
                <a:cubicBezTo>
                  <a:pt x="419579" y="4068793"/>
                  <a:pt x="238220" y="4117773"/>
                  <a:pt x="69547" y="4085119"/>
                </a:cubicBezTo>
                <a:lnTo>
                  <a:pt x="0" y="4064510"/>
                </a:lnTo>
                <a:lnTo>
                  <a:pt x="0" y="30405"/>
                </a:lnTo>
                <a:lnTo>
                  <a:pt x="69547" y="9796"/>
                </a:lnTo>
                <a:cubicBezTo>
                  <a:pt x="103282" y="3266"/>
                  <a:pt x="137524" y="0"/>
                  <a:pt x="171765" y="0"/>
                </a:cubicBezTo>
                <a:close/>
              </a:path>
            </a:pathLst>
          </a:custGeom>
          <a:blipFill dpi="0" rotWithShape="0">
            <a:blip r:embed="rId11"/>
            <a:srcRect/>
            <a:stretch>
              <a:fillRect l="-42260" r="-42260"/>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Shape3"/>
          <p:cNvSpPr/>
          <p:nvPr>
            <p:custDataLst>
              <p:tags r:id="rId4"/>
            </p:custDataLst>
          </p:nvPr>
        </p:nvSpPr>
        <p:spPr>
          <a:xfrm>
            <a:off x="751103" y="5159964"/>
            <a:ext cx="3828597" cy="1698036"/>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dpi="0" rotWithShape="0">
            <a:blip r:embed="rId12"/>
            <a:srcRect/>
            <a:stretch>
              <a:fillRect t="-62736" b="-62736"/>
            </a:stretch>
          </a:blipFill>
          <a:ln w="43092">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Text1">
            <a:extLst>
              <a:ext uri="{FF2B5EF4-FFF2-40B4-BE49-F238E27FC236}">
                <a16:creationId xmlns:a16="http://schemas.microsoft.com/office/drawing/2014/main" id="{27C1B048-00C7-64E6-5A6F-D32859CFCC4F}"/>
              </a:ext>
            </a:extLst>
          </p:cNvPr>
          <p:cNvSpPr txBox="1"/>
          <p:nvPr>
            <p:custDataLst>
              <p:tags r:id="rId5"/>
            </p:custDataLst>
          </p:nvPr>
        </p:nvSpPr>
        <p:spPr>
          <a:xfrm>
            <a:off x="5095240" y="387411"/>
            <a:ext cx="6630514"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2" name="Rectangle: Rounded Corners 1">
            <a:extLst>
              <a:ext uri="{FF2B5EF4-FFF2-40B4-BE49-F238E27FC236}">
                <a16:creationId xmlns:a16="http://schemas.microsoft.com/office/drawing/2014/main" id="{DBB1CE7C-CA2E-7831-7B77-A4AAB64CFF30}"/>
              </a:ext>
            </a:extLst>
          </p:cNvPr>
          <p:cNvSpPr/>
          <p:nvPr>
            <p:custDataLst>
              <p:tags r:id="rId6"/>
            </p:custDataLst>
          </p:nvPr>
        </p:nvSpPr>
        <p:spPr>
          <a:xfrm>
            <a:off x="5004286" y="1864100"/>
            <a:ext cx="6948551" cy="5175504"/>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2">
            <a:extLst>
              <a:ext uri="{FF2B5EF4-FFF2-40B4-BE49-F238E27FC236}">
                <a16:creationId xmlns:a16="http://schemas.microsoft.com/office/drawing/2014/main" id="{CAACA7CD-918D-0920-D7E9-9D614ADA2242}"/>
              </a:ext>
            </a:extLst>
          </p:cNvPr>
          <p:cNvSpPr txBox="1"/>
          <p:nvPr>
            <p:custDataLst>
              <p:tags r:id="rId7"/>
            </p:custDataLst>
          </p:nvPr>
        </p:nvSpPr>
        <p:spPr>
          <a:xfrm>
            <a:off x="5095736" y="1884434"/>
            <a:ext cx="6639063" cy="5055908"/>
          </a:xfrm>
          <a:prstGeom prst="rect">
            <a:avLst/>
          </a:prstGeom>
          <a:noFill/>
          <a:ln>
            <a:noFill/>
          </a:ln>
        </p:spPr>
        <p:txBody>
          <a:bodyPr spcFirstLastPara="1" wrap="square" lIns="60950" tIns="30466" rIns="60950" bIns="30466" anchor="t" anchorCtr="0">
            <a:normAutofit lnSpcReduction="100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特定语言简析：提高效率与复杂逻辑实现</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：什么是</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是一种专门为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用户设计的语言，它允许用户使用一种更高级的语言结构来编写公式和函数，从而提高工作效率。</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：它与常规的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公式有何区别？</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：相比于常规的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公式，</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提供了更加强大和灵活的功能，例如条件语句、循环、变量等，使得用户可以编写更复杂的逻辑和算法。</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有哪些基本的语法结构？</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特定语言功能强大，适用于数据分析和统计等场景</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主要包括条件语句、循环、函数定义、变量等基本语法结构。条件语句允许用户根据不同的条件执行不同的操作，循环则允许用户重复执行一段代码，函数定义允许用户创建自定义的函数，而变量则可以让用户存储和操作数据。</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：如何定义和使用函数？</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中，用户可以通过定义函数来创建自定义的算法。函数的定义需要指定函数的名称、参数和返回值。在需要使用函数的地方，可以直接调用定义的函数。</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：在哪些情况下我会使用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适用于需要编写复杂逻辑和算法的场景，例如数据分析和统计、财务计算、预测模型等。它可以帮助用户更快速、更准确地完成工作。</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3.Excel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特定语言提升效率</a:t>
            </a:r>
          </a:p>
          <a:p>
            <a:pPr marL="0" marR="0" lvl="0" algn="just" defTabSz="914400" rtl="0" eaLnBrk="1" fontAlgn="t" latinLnBrk="0" hangingPunct="1">
              <a:lnSpc>
                <a:spcPct val="130000"/>
              </a:lnSpc>
              <a:spcBef>
                <a:spcPts val="75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Q</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：它与</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VBA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Visual Basic for Applications</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）有何区别？</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VBA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是一种更通用的编程语言，可用于自动化</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中的各种任务。而</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则是专门为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设计的语言，提供了更加强大和灵活的功能，更适合处理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中的特定任务。</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总结：</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是一种强大而灵活的语言，它为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用户提供了更高级的功能，使您可以更快速、更准确地完成工作。通过学习和掌握这种语言，您将能够编写更加复杂和高效的公式和函数，提高您的工作效率。</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12" name="矩形">
            <a:extLst>
              <a:ext uri="{FF2B5EF4-FFF2-40B4-BE49-F238E27FC236}">
                <a16:creationId xmlns:a16="http://schemas.microsoft.com/office/drawing/2014/main" id="{CE97AD97-A5A1-83DE-CEFD-1EC5B660D7A6}"/>
              </a:ext>
            </a:extLst>
          </p:cNvPr>
          <p:cNvSpPr/>
          <p:nvPr/>
        </p:nvSpPr>
        <p:spPr>
          <a:xfrm rot="16200000">
            <a:off x="2993672" y="4296079"/>
            <a:ext cx="1883616" cy="835410"/>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gradFill>
            <a:gsLst>
              <a:gs pos="0">
                <a:schemeClr val="accent1">
                  <a:alpha val="29000"/>
                </a:schemeClr>
              </a:gs>
              <a:gs pos="72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379908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2AE3FC97-31D7-505C-9C99-3BBA0155A721}"/>
              </a:ext>
            </a:extLst>
          </p:cNvPr>
          <p:cNvSpPr/>
          <p:nvPr/>
        </p:nvSpPr>
        <p:spPr>
          <a:xfrm rot="8446271">
            <a:off x="445086" y="3593002"/>
            <a:ext cx="2019836" cy="3716901"/>
          </a:xfrm>
          <a:custGeom>
            <a:avLst/>
            <a:gdLst>
              <a:gd name="connsiteX0" fmla="*/ 756410 w 2019836"/>
              <a:gd name="connsiteY0" fmla="*/ 3352565 h 3716901"/>
              <a:gd name="connsiteX1" fmla="*/ 0 w 2019836"/>
              <a:gd name="connsiteY1" fmla="*/ 1748633 h 3716901"/>
              <a:gd name="connsiteX2" fmla="*/ 916425 w 2019836"/>
              <a:gd name="connsiteY2" fmla="*/ 25043 h 3716901"/>
              <a:gd name="connsiteX3" fmla="*/ 957648 w 2019836"/>
              <a:gd name="connsiteY3" fmla="*/ 0 h 3716901"/>
              <a:gd name="connsiteX4" fmla="*/ 1701590 w 2019836"/>
              <a:gd name="connsiteY4" fmla="*/ 607369 h 3716901"/>
              <a:gd name="connsiteX5" fmla="*/ 1618360 w 2019836"/>
              <a:gd name="connsiteY5" fmla="*/ 637831 h 3716901"/>
              <a:gd name="connsiteX6" fmla="*/ 874609 w 2019836"/>
              <a:gd name="connsiteY6" fmla="*/ 1759891 h 3716901"/>
              <a:gd name="connsiteX7" fmla="*/ 1317759 w 2019836"/>
              <a:gd name="connsiteY7" fmla="*/ 2699572 h 3716901"/>
              <a:gd name="connsiteX8" fmla="*/ 1983237 w 2019836"/>
              <a:gd name="connsiteY8" fmla="*/ 2972825 h 3716901"/>
              <a:gd name="connsiteX9" fmla="*/ 2019836 w 2019836"/>
              <a:gd name="connsiteY9" fmla="*/ 2974442 h 3716901"/>
              <a:gd name="connsiteX10" fmla="*/ 1413679 w 2019836"/>
              <a:gd name="connsiteY10" fmla="*/ 3716901 h 3716901"/>
              <a:gd name="connsiteX11" fmla="*/ 1363894 w 2019836"/>
              <a:gd name="connsiteY11" fmla="*/ 3701083 h 3716901"/>
              <a:gd name="connsiteX12" fmla="*/ 756410 w 2019836"/>
              <a:gd name="connsiteY12" fmla="*/ 3352565 h 371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9836" h="3716901">
                <a:moveTo>
                  <a:pt x="756410" y="3352565"/>
                </a:moveTo>
                <a:cubicBezTo>
                  <a:pt x="294452" y="2971323"/>
                  <a:pt x="0" y="2394365"/>
                  <a:pt x="0" y="1748633"/>
                </a:cubicBezTo>
                <a:cubicBezTo>
                  <a:pt x="0" y="1031154"/>
                  <a:pt x="363520" y="398579"/>
                  <a:pt x="916425" y="25043"/>
                </a:cubicBezTo>
                <a:lnTo>
                  <a:pt x="957648" y="0"/>
                </a:lnTo>
                <a:lnTo>
                  <a:pt x="1701590" y="607369"/>
                </a:lnTo>
                <a:lnTo>
                  <a:pt x="1618360" y="637831"/>
                </a:lnTo>
                <a:cubicBezTo>
                  <a:pt x="1181289" y="822697"/>
                  <a:pt x="874609" y="1255479"/>
                  <a:pt x="874609" y="1759891"/>
                </a:cubicBezTo>
                <a:cubicBezTo>
                  <a:pt x="874609" y="2138200"/>
                  <a:pt x="1047116" y="2476217"/>
                  <a:pt x="1317759" y="2699572"/>
                </a:cubicBezTo>
                <a:cubicBezTo>
                  <a:pt x="1501946" y="2851577"/>
                  <a:pt x="1731587" y="2950475"/>
                  <a:pt x="1983237" y="2972825"/>
                </a:cubicBezTo>
                <a:lnTo>
                  <a:pt x="2019836" y="2974442"/>
                </a:lnTo>
                <a:lnTo>
                  <a:pt x="1413679" y="3716901"/>
                </a:lnTo>
                <a:lnTo>
                  <a:pt x="1363894" y="3701083"/>
                </a:lnTo>
                <a:cubicBezTo>
                  <a:pt x="1141044" y="3619487"/>
                  <a:pt x="936060" y="3500825"/>
                  <a:pt x="756410" y="3352565"/>
                </a:cubicBezTo>
                <a:close/>
              </a:path>
            </a:pathLst>
          </a:custGeom>
          <a:gradFill>
            <a:gsLst>
              <a:gs pos="0">
                <a:schemeClr val="accent2">
                  <a:alpha val="0"/>
                </a:schemeClr>
              </a:gs>
              <a:gs pos="100000">
                <a:schemeClr val="accent2"/>
              </a:gs>
            </a:gsLst>
            <a:lin ang="5400000" scaled="1"/>
          </a:gradFill>
          <a:ln w="1016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41486BB6-97F1-C945-DB7F-44BD14D1C12E}"/>
              </a:ext>
            </a:extLst>
          </p:cNvPr>
          <p:cNvSpPr txBox="1"/>
          <p:nvPr>
            <p:custDataLst>
              <p:tags r:id="rId2"/>
            </p:custDataLst>
          </p:nvPr>
        </p:nvSpPr>
        <p:spPr>
          <a:xfrm>
            <a:off x="795544" y="3195320"/>
            <a:ext cx="9491455" cy="92202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en-US" altLang="zh-CN" sz="54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what is Excel DSL</a:t>
            </a:r>
            <a:endPar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13EDA194-9672-7D50-06D5-1F0095EBC2B3}"/>
              </a:ext>
            </a:extLst>
          </p:cNvPr>
          <p:cNvSpPr txBox="1"/>
          <p:nvPr>
            <p:custDataLst>
              <p:tags r:id="rId3"/>
            </p:custDataLst>
          </p:nvPr>
        </p:nvSpPr>
        <p:spPr>
          <a:xfrm>
            <a:off x="795393" y="4117050"/>
            <a:ext cx="9491454" cy="2024669"/>
          </a:xfrm>
          <a:prstGeom prst="rect">
            <a:avLst/>
          </a:prstGeom>
          <a:noFill/>
        </p:spPr>
        <p:txBody>
          <a:bodyPr wrap="square" rtlCol="0" anchor="t" anchorCtr="0">
            <a:normAutofit/>
          </a:bodyPr>
          <a:lstStyle/>
          <a:p>
            <a:endParaRPr lang="en-US" sz="1400" dirty="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7EB95931-CEDB-D91F-9793-C83689F7C004}"/>
              </a:ext>
            </a:extLst>
          </p:cNvPr>
          <p:cNvSpPr txBox="1"/>
          <p:nvPr>
            <p:custDataLst>
              <p:tags r:id="rId4"/>
            </p:custDataLst>
          </p:nvPr>
        </p:nvSpPr>
        <p:spPr>
          <a:xfrm>
            <a:off x="795545" y="954938"/>
            <a:ext cx="1722527" cy="1866900"/>
          </a:xfrm>
          <a:prstGeom prst="rect">
            <a:avLst/>
          </a:prstGeom>
          <a:noFill/>
        </p:spPr>
        <p:txBody>
          <a:bodyPr wrap="square" rtlCol="0" anchor="ctr">
            <a:normAutofit/>
          </a:bodyPr>
          <a:lstStyle/>
          <a:p>
            <a:pPr>
              <a:lnSpc>
                <a:spcPct val="120000"/>
              </a:lnSpc>
              <a:spcBef>
                <a:spcPct val="0"/>
              </a:spcBef>
            </a:pPr>
            <a:r>
              <a:rPr lang="en-US" altLang="zh-CN" sz="8800" b="1">
                <a:latin typeface="微软雅黑" panose="020B0503020204020204" charset="-122"/>
                <a:ea typeface="微软雅黑" panose="020B0503020204020204" charset="-122"/>
              </a:rPr>
              <a:t>02</a:t>
            </a:r>
            <a:endParaRPr lang="zh-CN" altLang="en-US" sz="8800" b="1" dirty="0">
              <a:latin typeface="微软雅黑" panose="020B0503020204020204" charset="-122"/>
              <a:ea typeface="微软雅黑" panose="020B0503020204020204" charset="-122"/>
            </a:endParaRPr>
          </a:p>
        </p:txBody>
      </p:sp>
      <p:sp>
        <p:nvSpPr>
          <p:cNvPr id="6" name="矩形 5">
            <a:extLst>
              <a:ext uri="{FF2B5EF4-FFF2-40B4-BE49-F238E27FC236}">
                <a16:creationId xmlns:a16="http://schemas.microsoft.com/office/drawing/2014/main" id="{AEA4162E-9A7D-4801-C06E-A7A785E8D866}"/>
              </a:ext>
            </a:extLst>
          </p:cNvPr>
          <p:cNvSpPr/>
          <p:nvPr/>
        </p:nvSpPr>
        <p:spPr>
          <a:xfrm flipV="1">
            <a:off x="979725" y="2630118"/>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7932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p:nvPr/>
        </p:nvSpPr>
        <p:spPr>
          <a:xfrm>
            <a:off x="875121" y="1524360"/>
            <a:ext cx="10407305" cy="4535979"/>
          </a:xfrm>
          <a:prstGeom prst="rect">
            <a:avLst/>
          </a:prstGeom>
          <a:solidFill>
            <a:schemeClr val="accent1">
              <a:alpha val="5000"/>
            </a:schemeClr>
          </a:solidFill>
          <a:ln w="228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9" name="图形 1"/>
          <p:cNvGrpSpPr/>
          <p:nvPr/>
        </p:nvGrpSpPr>
        <p:grpSpPr>
          <a:xfrm>
            <a:off x="10213171" y="113176"/>
            <a:ext cx="1813742" cy="1231106"/>
            <a:chOff x="9689762" y="696746"/>
            <a:chExt cx="1345649" cy="987297"/>
          </a:xfrm>
          <a:solidFill>
            <a:schemeClr val="accent1">
              <a:alpha val="18000"/>
            </a:schemeClr>
          </a:solidFill>
        </p:grpSpPr>
        <p:sp>
          <p:nvSpPr>
            <p:cNvPr id="10" name="任意多边形: 形状 9"/>
            <p:cNvSpPr/>
            <p:nvPr/>
          </p:nvSpPr>
          <p:spPr>
            <a:xfrm>
              <a:off x="10973979" y="1160309"/>
              <a:ext cx="61431" cy="61532"/>
            </a:xfrm>
            <a:custGeom>
              <a:avLst/>
              <a:gdLst>
                <a:gd name="connsiteX0" fmla="*/ 61432 w 61431"/>
                <a:gd name="connsiteY0" fmla="*/ 30817 h 61532"/>
                <a:gd name="connsiteX1" fmla="*/ 30716 w 61431"/>
                <a:gd name="connsiteY1" fmla="*/ 61533 h 61532"/>
                <a:gd name="connsiteX2" fmla="*/ 0 w 61431"/>
                <a:gd name="connsiteY2" fmla="*/ 30817 h 61532"/>
                <a:gd name="connsiteX3" fmla="*/ 30716 w 61431"/>
                <a:gd name="connsiteY3" fmla="*/ 101 h 61532"/>
                <a:gd name="connsiteX4" fmla="*/ 61432 w 61431"/>
                <a:gd name="connsiteY4" fmla="*/ 30817 h 6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1" h="61532">
                  <a:moveTo>
                    <a:pt x="61432" y="30817"/>
                  </a:moveTo>
                  <a:cubicBezTo>
                    <a:pt x="61432" y="48369"/>
                    <a:pt x="48268" y="61533"/>
                    <a:pt x="30716" y="61533"/>
                  </a:cubicBezTo>
                  <a:cubicBezTo>
                    <a:pt x="13165" y="61533"/>
                    <a:pt x="0" y="48369"/>
                    <a:pt x="0" y="30817"/>
                  </a:cubicBezTo>
                  <a:cubicBezTo>
                    <a:pt x="0" y="13265"/>
                    <a:pt x="13165" y="101"/>
                    <a:pt x="30716" y="101"/>
                  </a:cubicBezTo>
                  <a:cubicBezTo>
                    <a:pt x="48268" y="-1362"/>
                    <a:pt x="61432" y="13265"/>
                    <a:pt x="61432" y="308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任意多边形: 形状 10"/>
            <p:cNvSpPr/>
            <p:nvPr/>
          </p:nvSpPr>
          <p:spPr>
            <a:xfrm>
              <a:off x="10894995" y="1066799"/>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0894995" y="1161771"/>
              <a:ext cx="58506" cy="58607"/>
            </a:xfrm>
            <a:custGeom>
              <a:avLst/>
              <a:gdLst>
                <a:gd name="connsiteX0" fmla="*/ 58507 w 58506"/>
                <a:gd name="connsiteY0" fmla="*/ 29354 h 58607"/>
                <a:gd name="connsiteX1" fmla="*/ 29254 w 58506"/>
                <a:gd name="connsiteY1" fmla="*/ 58608 h 58607"/>
                <a:gd name="connsiteX2" fmla="*/ 0 w 58506"/>
                <a:gd name="connsiteY2" fmla="*/ 29354 h 58607"/>
                <a:gd name="connsiteX3" fmla="*/ 29254 w 58506"/>
                <a:gd name="connsiteY3" fmla="*/ 101 h 58607"/>
                <a:gd name="connsiteX4" fmla="*/ 58507 w 58506"/>
                <a:gd name="connsiteY4" fmla="*/ 29354 h 5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607">
                  <a:moveTo>
                    <a:pt x="58507" y="29354"/>
                  </a:moveTo>
                  <a:cubicBezTo>
                    <a:pt x="58507" y="45444"/>
                    <a:pt x="45343" y="58608"/>
                    <a:pt x="29254" y="58608"/>
                  </a:cubicBezTo>
                  <a:cubicBezTo>
                    <a:pt x="13165" y="58608"/>
                    <a:pt x="0" y="45444"/>
                    <a:pt x="0" y="29354"/>
                  </a:cubicBezTo>
                  <a:cubicBezTo>
                    <a:pt x="0" y="13265"/>
                    <a:pt x="13165" y="101"/>
                    <a:pt x="29254" y="101"/>
                  </a:cubicBezTo>
                  <a:cubicBezTo>
                    <a:pt x="45343" y="-1362"/>
                    <a:pt x="58507" y="13265"/>
                    <a:pt x="58507" y="2935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任意多边形: 形状 12"/>
            <p:cNvSpPr/>
            <p:nvPr/>
          </p:nvSpPr>
          <p:spPr>
            <a:xfrm>
              <a:off x="10894995" y="1255483"/>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10814550" y="97465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10814550" y="106826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任意多边形: 形状 15"/>
            <p:cNvSpPr/>
            <p:nvPr/>
          </p:nvSpPr>
          <p:spPr>
            <a:xfrm>
              <a:off x="10814550" y="1163224"/>
              <a:ext cx="55580" cy="55692"/>
            </a:xfrm>
            <a:custGeom>
              <a:avLst/>
              <a:gdLst>
                <a:gd name="connsiteX0" fmla="*/ 55581 w 55580"/>
                <a:gd name="connsiteY0" fmla="*/ 27902 h 55692"/>
                <a:gd name="connsiteX1" fmla="*/ 27790 w 55580"/>
                <a:gd name="connsiteY1" fmla="*/ 55692 h 55692"/>
                <a:gd name="connsiteX2" fmla="*/ 0 w 55580"/>
                <a:gd name="connsiteY2" fmla="*/ 27902 h 55692"/>
                <a:gd name="connsiteX3" fmla="*/ 27790 w 55580"/>
                <a:gd name="connsiteY3" fmla="*/ 111 h 55692"/>
                <a:gd name="connsiteX4" fmla="*/ 55581 w 55580"/>
                <a:gd name="connsiteY4" fmla="*/ 27902 h 5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692">
                  <a:moveTo>
                    <a:pt x="55581" y="27902"/>
                  </a:moveTo>
                  <a:cubicBezTo>
                    <a:pt x="55581" y="43991"/>
                    <a:pt x="42417" y="55692"/>
                    <a:pt x="27790" y="55692"/>
                  </a:cubicBezTo>
                  <a:cubicBezTo>
                    <a:pt x="11700" y="55692"/>
                    <a:pt x="0" y="42528"/>
                    <a:pt x="0" y="27902"/>
                  </a:cubicBezTo>
                  <a:cubicBezTo>
                    <a:pt x="0" y="13275"/>
                    <a:pt x="13163" y="111"/>
                    <a:pt x="27790" y="111"/>
                  </a:cubicBezTo>
                  <a:cubicBezTo>
                    <a:pt x="42417" y="-1351"/>
                    <a:pt x="55581" y="11812"/>
                    <a:pt x="55581" y="2790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任意多边形: 形状 16"/>
            <p:cNvSpPr/>
            <p:nvPr/>
          </p:nvSpPr>
          <p:spPr>
            <a:xfrm>
              <a:off x="10814550" y="125694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10814550" y="135055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10734103" y="882392"/>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10734103" y="976114"/>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10734103" y="1069725"/>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任意多边形: 形状 21"/>
            <p:cNvSpPr/>
            <p:nvPr/>
          </p:nvSpPr>
          <p:spPr>
            <a:xfrm>
              <a:off x="10734103" y="1164686"/>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任意多边形: 形状 22"/>
            <p:cNvSpPr/>
            <p:nvPr/>
          </p:nvSpPr>
          <p:spPr>
            <a:xfrm>
              <a:off x="10734103" y="1258408"/>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任意多边形: 形状 23"/>
            <p:cNvSpPr/>
            <p:nvPr/>
          </p:nvSpPr>
          <p:spPr>
            <a:xfrm>
              <a:off x="10734103" y="1352019"/>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任意多边形: 形状 24"/>
            <p:cNvSpPr/>
            <p:nvPr/>
          </p:nvSpPr>
          <p:spPr>
            <a:xfrm>
              <a:off x="10734103" y="1447092"/>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任意多边形: 形状 25"/>
            <p:cNvSpPr/>
            <p:nvPr/>
          </p:nvSpPr>
          <p:spPr>
            <a:xfrm>
              <a:off x="10653657" y="788893"/>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任意多边形: 形状 26"/>
            <p:cNvSpPr/>
            <p:nvPr/>
          </p:nvSpPr>
          <p:spPr>
            <a:xfrm>
              <a:off x="10653656" y="88396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 name="任意多边形: 形状 27"/>
            <p:cNvSpPr/>
            <p:nvPr/>
          </p:nvSpPr>
          <p:spPr>
            <a:xfrm>
              <a:off x="10653656" y="97757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0653657" y="1071187"/>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 name="任意多边形: 形状 29"/>
            <p:cNvSpPr/>
            <p:nvPr/>
          </p:nvSpPr>
          <p:spPr>
            <a:xfrm>
              <a:off x="10653657" y="1166260"/>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0239"/>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0653656" y="1259871"/>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任意多边形: 形状 31"/>
            <p:cNvSpPr/>
            <p:nvPr/>
          </p:nvSpPr>
          <p:spPr>
            <a:xfrm>
              <a:off x="10653657" y="1353481"/>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 name="任意多边形: 形状 32"/>
            <p:cNvSpPr/>
            <p:nvPr/>
          </p:nvSpPr>
          <p:spPr>
            <a:xfrm>
              <a:off x="10653656" y="1448554"/>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 name="任意多边形: 形状 33"/>
            <p:cNvSpPr/>
            <p:nvPr/>
          </p:nvSpPr>
          <p:spPr>
            <a:xfrm>
              <a:off x="10653657" y="1542165"/>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10573210" y="696746"/>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 name="任意多边形: 形状 35"/>
            <p:cNvSpPr/>
            <p:nvPr/>
          </p:nvSpPr>
          <p:spPr>
            <a:xfrm>
              <a:off x="10573210" y="790356"/>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 name="任意多边形: 形状 36"/>
            <p:cNvSpPr/>
            <p:nvPr/>
          </p:nvSpPr>
          <p:spPr>
            <a:xfrm>
              <a:off x="10573210" y="885305"/>
              <a:ext cx="46805" cy="46929"/>
            </a:xfrm>
            <a:custGeom>
              <a:avLst/>
              <a:gdLst>
                <a:gd name="connsiteX0" fmla="*/ 46805 w 46805"/>
                <a:gd name="connsiteY0" fmla="*/ 23527 h 46929"/>
                <a:gd name="connsiteX1" fmla="*/ 23402 w 46805"/>
                <a:gd name="connsiteY1" fmla="*/ 46929 h 46929"/>
                <a:gd name="connsiteX2" fmla="*/ 0 w 46805"/>
                <a:gd name="connsiteY2" fmla="*/ 23527 h 46929"/>
                <a:gd name="connsiteX3" fmla="*/ 23402 w 46805"/>
                <a:gd name="connsiteY3" fmla="*/ 124 h 46929"/>
                <a:gd name="connsiteX4" fmla="*/ 46805 w 46805"/>
                <a:gd name="connsiteY4" fmla="*/ 23527 h 46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929">
                  <a:moveTo>
                    <a:pt x="46805" y="23527"/>
                  </a:moveTo>
                  <a:cubicBezTo>
                    <a:pt x="46805" y="36691"/>
                    <a:pt x="36567" y="46929"/>
                    <a:pt x="23402" y="46929"/>
                  </a:cubicBezTo>
                  <a:cubicBezTo>
                    <a:pt x="10239" y="46929"/>
                    <a:pt x="0" y="36691"/>
                    <a:pt x="0" y="23527"/>
                  </a:cubicBezTo>
                  <a:cubicBezTo>
                    <a:pt x="0" y="10363"/>
                    <a:pt x="10239" y="124"/>
                    <a:pt x="23402" y="124"/>
                  </a:cubicBezTo>
                  <a:cubicBezTo>
                    <a:pt x="36567" y="-1339"/>
                    <a:pt x="46805" y="10363"/>
                    <a:pt x="46805" y="235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任意多边形: 形状 37"/>
            <p:cNvSpPr/>
            <p:nvPr/>
          </p:nvSpPr>
          <p:spPr>
            <a:xfrm>
              <a:off x="10573210" y="97904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10573210" y="107265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10573210" y="116772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10573210" y="126133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10573210" y="1354944"/>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任意多边形: 形状 42"/>
            <p:cNvSpPr/>
            <p:nvPr/>
          </p:nvSpPr>
          <p:spPr>
            <a:xfrm>
              <a:off x="10573210" y="145001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4" name="任意多边形: 形状 43"/>
            <p:cNvSpPr/>
            <p:nvPr/>
          </p:nvSpPr>
          <p:spPr>
            <a:xfrm>
              <a:off x="10573210" y="154362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任意多边形: 形状 44"/>
            <p:cNvSpPr/>
            <p:nvPr/>
          </p:nvSpPr>
          <p:spPr>
            <a:xfrm>
              <a:off x="10573210" y="1637238"/>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任意多边形: 形状 45"/>
            <p:cNvSpPr/>
            <p:nvPr/>
          </p:nvSpPr>
          <p:spPr>
            <a:xfrm>
              <a:off x="10492763" y="698208"/>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任意多边形: 形状 46"/>
            <p:cNvSpPr/>
            <p:nvPr/>
          </p:nvSpPr>
          <p:spPr>
            <a:xfrm>
              <a:off x="10492763" y="791819"/>
              <a:ext cx="43880" cy="43879"/>
            </a:xfrm>
            <a:custGeom>
              <a:avLst/>
              <a:gdLst>
                <a:gd name="connsiteX0" fmla="*/ 43880 w 43880"/>
                <a:gd name="connsiteY0" fmla="*/ 21940 h 43879"/>
                <a:gd name="connsiteX1" fmla="*/ 21940 w 43880"/>
                <a:gd name="connsiteY1" fmla="*/ 43880 h 43879"/>
                <a:gd name="connsiteX2" fmla="*/ 0 w 43880"/>
                <a:gd name="connsiteY2" fmla="*/ 21940 h 43879"/>
                <a:gd name="connsiteX3" fmla="*/ 21940 w 43880"/>
                <a:gd name="connsiteY3" fmla="*/ 0 h 43879"/>
                <a:gd name="connsiteX4" fmla="*/ 43880 w 43880"/>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0" h="43879">
                  <a:moveTo>
                    <a:pt x="43880" y="21940"/>
                  </a:moveTo>
                  <a:cubicBezTo>
                    <a:pt x="43880" y="33641"/>
                    <a:pt x="33642" y="43880"/>
                    <a:pt x="21940" y="43880"/>
                  </a:cubicBezTo>
                  <a:cubicBezTo>
                    <a:pt x="10239" y="43880"/>
                    <a:pt x="0" y="33641"/>
                    <a:pt x="0" y="21940"/>
                  </a:cubicBezTo>
                  <a:cubicBezTo>
                    <a:pt x="0" y="10239"/>
                    <a:pt x="10239" y="0"/>
                    <a:pt x="21940" y="0"/>
                  </a:cubicBezTo>
                  <a:cubicBezTo>
                    <a:pt x="33642" y="0"/>
                    <a:pt x="43880" y="10239"/>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任意多边形: 形状 47"/>
            <p:cNvSpPr/>
            <p:nvPr/>
          </p:nvSpPr>
          <p:spPr>
            <a:xfrm>
              <a:off x="10492763" y="88689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任意多边形: 形状 48"/>
            <p:cNvSpPr/>
            <p:nvPr/>
          </p:nvSpPr>
          <p:spPr>
            <a:xfrm>
              <a:off x="10492763" y="98050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任意多边形: 形状 49"/>
            <p:cNvSpPr/>
            <p:nvPr/>
          </p:nvSpPr>
          <p:spPr>
            <a:xfrm>
              <a:off x="10492763" y="1074113"/>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任意多边形: 形状 50"/>
            <p:cNvSpPr/>
            <p:nvPr/>
          </p:nvSpPr>
          <p:spPr>
            <a:xfrm>
              <a:off x="10492763" y="116918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任意多边形: 形状 51"/>
            <p:cNvSpPr/>
            <p:nvPr/>
          </p:nvSpPr>
          <p:spPr>
            <a:xfrm>
              <a:off x="10492763" y="126279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3" name="任意多边形: 形状 52"/>
            <p:cNvSpPr/>
            <p:nvPr/>
          </p:nvSpPr>
          <p:spPr>
            <a:xfrm>
              <a:off x="10492763" y="1356407"/>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4" name="任意多边形: 形状 53"/>
            <p:cNvSpPr/>
            <p:nvPr/>
          </p:nvSpPr>
          <p:spPr>
            <a:xfrm>
              <a:off x="10492763" y="145148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任意多边形: 形状 54"/>
            <p:cNvSpPr/>
            <p:nvPr/>
          </p:nvSpPr>
          <p:spPr>
            <a:xfrm>
              <a:off x="10492763" y="154509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任意多边形: 形状 55"/>
            <p:cNvSpPr/>
            <p:nvPr/>
          </p:nvSpPr>
          <p:spPr>
            <a:xfrm>
              <a:off x="10492763" y="163870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任意多边形: 形状 56"/>
            <p:cNvSpPr/>
            <p:nvPr/>
          </p:nvSpPr>
          <p:spPr>
            <a:xfrm>
              <a:off x="10412317" y="69967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任意多边形: 形状 57"/>
            <p:cNvSpPr/>
            <p:nvPr/>
          </p:nvSpPr>
          <p:spPr>
            <a:xfrm>
              <a:off x="10412317" y="79328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任意多边形: 形状 58"/>
            <p:cNvSpPr/>
            <p:nvPr/>
          </p:nvSpPr>
          <p:spPr>
            <a:xfrm>
              <a:off x="10412317" y="888215"/>
              <a:ext cx="40954" cy="41094"/>
            </a:xfrm>
            <a:custGeom>
              <a:avLst/>
              <a:gdLst>
                <a:gd name="connsiteX0" fmla="*/ 40955 w 40954"/>
                <a:gd name="connsiteY0" fmla="*/ 20617 h 41094"/>
                <a:gd name="connsiteX1" fmla="*/ 20478 w 40954"/>
                <a:gd name="connsiteY1" fmla="*/ 41094 h 41094"/>
                <a:gd name="connsiteX2" fmla="*/ 0 w 40954"/>
                <a:gd name="connsiteY2" fmla="*/ 20617 h 41094"/>
                <a:gd name="connsiteX3" fmla="*/ 20478 w 40954"/>
                <a:gd name="connsiteY3" fmla="*/ 140 h 41094"/>
                <a:gd name="connsiteX4" fmla="*/ 40955 w 40954"/>
                <a:gd name="connsiteY4" fmla="*/ 20617 h 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1094">
                  <a:moveTo>
                    <a:pt x="40955" y="20617"/>
                  </a:moveTo>
                  <a:cubicBezTo>
                    <a:pt x="40955" y="32318"/>
                    <a:pt x="32179" y="41094"/>
                    <a:pt x="20478" y="41094"/>
                  </a:cubicBezTo>
                  <a:cubicBezTo>
                    <a:pt x="8776" y="41094"/>
                    <a:pt x="0" y="32318"/>
                    <a:pt x="0" y="20617"/>
                  </a:cubicBezTo>
                  <a:cubicBezTo>
                    <a:pt x="0" y="8916"/>
                    <a:pt x="8776" y="140"/>
                    <a:pt x="20478" y="140"/>
                  </a:cubicBezTo>
                  <a:cubicBezTo>
                    <a:pt x="32179" y="-1323"/>
                    <a:pt x="40955" y="8916"/>
                    <a:pt x="40955" y="206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任意多边形: 形状 59"/>
            <p:cNvSpPr/>
            <p:nvPr/>
          </p:nvSpPr>
          <p:spPr>
            <a:xfrm>
              <a:off x="10412317" y="98196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任意多边形: 形状 60"/>
            <p:cNvSpPr/>
            <p:nvPr/>
          </p:nvSpPr>
          <p:spPr>
            <a:xfrm>
              <a:off x="10412317" y="107557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任意多边形: 形状 61"/>
            <p:cNvSpPr/>
            <p:nvPr/>
          </p:nvSpPr>
          <p:spPr>
            <a:xfrm>
              <a:off x="10412317" y="1170648"/>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任意多边形: 形状 62"/>
            <p:cNvSpPr/>
            <p:nvPr/>
          </p:nvSpPr>
          <p:spPr>
            <a:xfrm>
              <a:off x="10412317" y="126425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任意多边形: 形状 63"/>
            <p:cNvSpPr/>
            <p:nvPr/>
          </p:nvSpPr>
          <p:spPr>
            <a:xfrm>
              <a:off x="10412317" y="135786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任意多边形: 形状 64"/>
            <p:cNvSpPr/>
            <p:nvPr/>
          </p:nvSpPr>
          <p:spPr>
            <a:xfrm>
              <a:off x="10412317" y="1452942"/>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任意多边形: 形状 65"/>
            <p:cNvSpPr/>
            <p:nvPr/>
          </p:nvSpPr>
          <p:spPr>
            <a:xfrm>
              <a:off x="10412317" y="154655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任意多边形: 形状 66"/>
            <p:cNvSpPr/>
            <p:nvPr/>
          </p:nvSpPr>
          <p:spPr>
            <a:xfrm>
              <a:off x="10412317" y="164016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8" name="任意多边形: 形状 67"/>
            <p:cNvSpPr/>
            <p:nvPr/>
          </p:nvSpPr>
          <p:spPr>
            <a:xfrm>
              <a:off x="10331870" y="70113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任意多边形: 形状 68"/>
            <p:cNvSpPr/>
            <p:nvPr/>
          </p:nvSpPr>
          <p:spPr>
            <a:xfrm>
              <a:off x="10331870" y="79474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任意多边形: 形状 69"/>
            <p:cNvSpPr/>
            <p:nvPr/>
          </p:nvSpPr>
          <p:spPr>
            <a:xfrm>
              <a:off x="10331870" y="889658"/>
              <a:ext cx="38029" cy="38188"/>
            </a:xfrm>
            <a:custGeom>
              <a:avLst/>
              <a:gdLst>
                <a:gd name="connsiteX0" fmla="*/ 38030 w 38029"/>
                <a:gd name="connsiteY0" fmla="*/ 19174 h 38188"/>
                <a:gd name="connsiteX1" fmla="*/ 19015 w 38029"/>
                <a:gd name="connsiteY1" fmla="*/ 38189 h 38188"/>
                <a:gd name="connsiteX2" fmla="*/ 0 w 38029"/>
                <a:gd name="connsiteY2" fmla="*/ 19174 h 38188"/>
                <a:gd name="connsiteX3" fmla="*/ 19015 w 38029"/>
                <a:gd name="connsiteY3" fmla="*/ 159 h 38188"/>
                <a:gd name="connsiteX4" fmla="*/ 38030 w 38029"/>
                <a:gd name="connsiteY4" fmla="*/ 19174 h 3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188">
                  <a:moveTo>
                    <a:pt x="38030" y="19174"/>
                  </a:moveTo>
                  <a:cubicBezTo>
                    <a:pt x="38030" y="29413"/>
                    <a:pt x="29253" y="38189"/>
                    <a:pt x="19015" y="38189"/>
                  </a:cubicBezTo>
                  <a:cubicBezTo>
                    <a:pt x="8776" y="38189"/>
                    <a:pt x="0" y="29413"/>
                    <a:pt x="0" y="19174"/>
                  </a:cubicBezTo>
                  <a:cubicBezTo>
                    <a:pt x="0" y="8935"/>
                    <a:pt x="8776" y="159"/>
                    <a:pt x="19015" y="159"/>
                  </a:cubicBezTo>
                  <a:cubicBezTo>
                    <a:pt x="30716" y="-1303"/>
                    <a:pt x="38030" y="7473"/>
                    <a:pt x="38030" y="1917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任意多边形: 形状 70"/>
            <p:cNvSpPr/>
            <p:nvPr/>
          </p:nvSpPr>
          <p:spPr>
            <a:xfrm>
              <a:off x="10331870" y="98342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任意多边形: 形状 71"/>
            <p:cNvSpPr/>
            <p:nvPr/>
          </p:nvSpPr>
          <p:spPr>
            <a:xfrm>
              <a:off x="10331870" y="107703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任意多边形: 形状 72"/>
            <p:cNvSpPr/>
            <p:nvPr/>
          </p:nvSpPr>
          <p:spPr>
            <a:xfrm>
              <a:off x="10331870" y="117211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10331870" y="126572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10331870" y="1359332"/>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10331870" y="145440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10331870" y="154801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8" name="任意多边形: 形状 77"/>
            <p:cNvSpPr/>
            <p:nvPr/>
          </p:nvSpPr>
          <p:spPr>
            <a:xfrm>
              <a:off x="10331870" y="1641626"/>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9" name="任意多边形: 形状 78"/>
            <p:cNvSpPr/>
            <p:nvPr/>
          </p:nvSpPr>
          <p:spPr>
            <a:xfrm>
              <a:off x="10252886" y="702596"/>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0" name="任意多边形: 形状 79"/>
            <p:cNvSpPr/>
            <p:nvPr/>
          </p:nvSpPr>
          <p:spPr>
            <a:xfrm>
              <a:off x="10252886" y="796207"/>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1" name="任意多边形: 形状 80"/>
            <p:cNvSpPr/>
            <p:nvPr/>
          </p:nvSpPr>
          <p:spPr>
            <a:xfrm>
              <a:off x="10252886" y="891120"/>
              <a:ext cx="35104" cy="35263"/>
            </a:xfrm>
            <a:custGeom>
              <a:avLst/>
              <a:gdLst>
                <a:gd name="connsiteX0" fmla="*/ 35104 w 35104"/>
                <a:gd name="connsiteY0" fmla="*/ 17712 h 35263"/>
                <a:gd name="connsiteX1" fmla="*/ 17552 w 35104"/>
                <a:gd name="connsiteY1" fmla="*/ 35264 h 35263"/>
                <a:gd name="connsiteX2" fmla="*/ 0 w 35104"/>
                <a:gd name="connsiteY2" fmla="*/ 17712 h 35263"/>
                <a:gd name="connsiteX3" fmla="*/ 17552 w 35104"/>
                <a:gd name="connsiteY3" fmla="*/ 160 h 35263"/>
                <a:gd name="connsiteX4" fmla="*/ 35104 w 35104"/>
                <a:gd name="connsiteY4" fmla="*/ 17712 h 3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263">
                  <a:moveTo>
                    <a:pt x="35104" y="17712"/>
                  </a:moveTo>
                  <a:cubicBezTo>
                    <a:pt x="35104" y="27951"/>
                    <a:pt x="27791" y="35264"/>
                    <a:pt x="17552" y="35264"/>
                  </a:cubicBezTo>
                  <a:cubicBezTo>
                    <a:pt x="7314" y="35264"/>
                    <a:pt x="0" y="27951"/>
                    <a:pt x="0" y="17712"/>
                  </a:cubicBezTo>
                  <a:cubicBezTo>
                    <a:pt x="0" y="7473"/>
                    <a:pt x="7314" y="160"/>
                    <a:pt x="17552" y="160"/>
                  </a:cubicBezTo>
                  <a:cubicBezTo>
                    <a:pt x="26328" y="-1303"/>
                    <a:pt x="35104" y="7473"/>
                    <a:pt x="35104" y="1771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2" name="任意多边形: 形状 81"/>
            <p:cNvSpPr/>
            <p:nvPr/>
          </p:nvSpPr>
          <p:spPr>
            <a:xfrm>
              <a:off x="10252886" y="984890"/>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3" name="任意多边形: 形状 82"/>
            <p:cNvSpPr/>
            <p:nvPr/>
          </p:nvSpPr>
          <p:spPr>
            <a:xfrm>
              <a:off x="10252886" y="1078501"/>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任意多边形: 形状 83"/>
            <p:cNvSpPr/>
            <p:nvPr/>
          </p:nvSpPr>
          <p:spPr>
            <a:xfrm>
              <a:off x="10252886" y="117357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5" name="任意多边形: 形状 84"/>
            <p:cNvSpPr/>
            <p:nvPr/>
          </p:nvSpPr>
          <p:spPr>
            <a:xfrm>
              <a:off x="10252886" y="126718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6" name="任意多边形: 形状 85"/>
            <p:cNvSpPr/>
            <p:nvPr/>
          </p:nvSpPr>
          <p:spPr>
            <a:xfrm>
              <a:off x="10252886" y="1360795"/>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7" name="任意多边形: 形状 86"/>
            <p:cNvSpPr/>
            <p:nvPr/>
          </p:nvSpPr>
          <p:spPr>
            <a:xfrm>
              <a:off x="10252886" y="145586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8" name="任意多边形: 形状 87"/>
            <p:cNvSpPr/>
            <p:nvPr/>
          </p:nvSpPr>
          <p:spPr>
            <a:xfrm>
              <a:off x="10252886" y="154947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9" name="任意多边形: 形状 88"/>
            <p:cNvSpPr/>
            <p:nvPr/>
          </p:nvSpPr>
          <p:spPr>
            <a:xfrm>
              <a:off x="10252886" y="164308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0" name="任意多边形: 形状 89"/>
            <p:cNvSpPr/>
            <p:nvPr/>
          </p:nvSpPr>
          <p:spPr>
            <a:xfrm>
              <a:off x="10172440" y="70405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1" name="任意多边形: 形状 90"/>
            <p:cNvSpPr/>
            <p:nvPr/>
          </p:nvSpPr>
          <p:spPr>
            <a:xfrm>
              <a:off x="10172440" y="79766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2" name="任意多边形: 形状 91"/>
            <p:cNvSpPr/>
            <p:nvPr/>
          </p:nvSpPr>
          <p:spPr>
            <a:xfrm>
              <a:off x="10172440" y="892742"/>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5851"/>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10172440" y="98635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10172440" y="107996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5" name="任意多边形: 形状 94"/>
            <p:cNvSpPr/>
            <p:nvPr/>
          </p:nvSpPr>
          <p:spPr>
            <a:xfrm>
              <a:off x="10172440" y="1175036"/>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10172440" y="126864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7" name="任意多边形: 形状 96"/>
            <p:cNvSpPr/>
            <p:nvPr/>
          </p:nvSpPr>
          <p:spPr>
            <a:xfrm>
              <a:off x="10172440" y="136225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8" name="任意多边形: 形状 97"/>
            <p:cNvSpPr/>
            <p:nvPr/>
          </p:nvSpPr>
          <p:spPr>
            <a:xfrm>
              <a:off x="10172440" y="1457330"/>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任意多边形: 形状 98"/>
            <p:cNvSpPr/>
            <p:nvPr/>
          </p:nvSpPr>
          <p:spPr>
            <a:xfrm>
              <a:off x="10172440" y="155094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0" name="任意多边形: 形状 99"/>
            <p:cNvSpPr/>
            <p:nvPr/>
          </p:nvSpPr>
          <p:spPr>
            <a:xfrm>
              <a:off x="10172440" y="164455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1" name="任意多边形: 形状 100"/>
            <p:cNvSpPr/>
            <p:nvPr/>
          </p:nvSpPr>
          <p:spPr>
            <a:xfrm>
              <a:off x="10091994" y="70552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2" name="任意多边形: 形状 101"/>
            <p:cNvSpPr/>
            <p:nvPr/>
          </p:nvSpPr>
          <p:spPr>
            <a:xfrm>
              <a:off x="10091994" y="79913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3" name="任意多边形: 形状 102"/>
            <p:cNvSpPr/>
            <p:nvPr/>
          </p:nvSpPr>
          <p:spPr>
            <a:xfrm>
              <a:off x="10091994" y="894205"/>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 name="任意多边形: 形状 103"/>
            <p:cNvSpPr/>
            <p:nvPr/>
          </p:nvSpPr>
          <p:spPr>
            <a:xfrm>
              <a:off x="10091994" y="98781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5" name="任意多边形: 形状 104"/>
            <p:cNvSpPr/>
            <p:nvPr/>
          </p:nvSpPr>
          <p:spPr>
            <a:xfrm>
              <a:off x="10091994" y="108142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任意多边形: 形状 105"/>
            <p:cNvSpPr/>
            <p:nvPr/>
          </p:nvSpPr>
          <p:spPr>
            <a:xfrm>
              <a:off x="10091994" y="117649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7" name="任意多边形: 形状 106"/>
            <p:cNvSpPr/>
            <p:nvPr/>
          </p:nvSpPr>
          <p:spPr>
            <a:xfrm>
              <a:off x="10091994" y="127010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任意多边形: 形状 107"/>
            <p:cNvSpPr/>
            <p:nvPr/>
          </p:nvSpPr>
          <p:spPr>
            <a:xfrm>
              <a:off x="10091994" y="1363720"/>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7313"/>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9" name="任意多边形: 形状 108"/>
            <p:cNvSpPr/>
            <p:nvPr/>
          </p:nvSpPr>
          <p:spPr>
            <a:xfrm>
              <a:off x="10091994" y="145879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0" name="任意多边形: 形状 109"/>
            <p:cNvSpPr/>
            <p:nvPr/>
          </p:nvSpPr>
          <p:spPr>
            <a:xfrm>
              <a:off x="10091994" y="155240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1" name="任意多边形: 形状 110"/>
            <p:cNvSpPr/>
            <p:nvPr/>
          </p:nvSpPr>
          <p:spPr>
            <a:xfrm>
              <a:off x="10091994" y="1646014"/>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2" name="任意多边形: 形状 111"/>
            <p:cNvSpPr/>
            <p:nvPr/>
          </p:nvSpPr>
          <p:spPr>
            <a:xfrm>
              <a:off x="10011547" y="706984"/>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3" name="任意多边形: 形状 112"/>
            <p:cNvSpPr/>
            <p:nvPr/>
          </p:nvSpPr>
          <p:spPr>
            <a:xfrm>
              <a:off x="10011547" y="800595"/>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4" name="任意多边形: 形状 113"/>
            <p:cNvSpPr/>
            <p:nvPr/>
          </p:nvSpPr>
          <p:spPr>
            <a:xfrm>
              <a:off x="10011547" y="89566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任意多边形: 形状 114"/>
            <p:cNvSpPr/>
            <p:nvPr/>
          </p:nvSpPr>
          <p:spPr>
            <a:xfrm>
              <a:off x="10011547" y="98927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6" name="任意多边形: 形状 115"/>
            <p:cNvSpPr/>
            <p:nvPr/>
          </p:nvSpPr>
          <p:spPr>
            <a:xfrm>
              <a:off x="10011547" y="1082889"/>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7" name="任意多边形: 形状 116"/>
            <p:cNvSpPr/>
            <p:nvPr/>
          </p:nvSpPr>
          <p:spPr>
            <a:xfrm>
              <a:off x="10011547" y="1271572"/>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8" name="任意多边形: 形状 117"/>
            <p:cNvSpPr/>
            <p:nvPr/>
          </p:nvSpPr>
          <p:spPr>
            <a:xfrm>
              <a:off x="10011547" y="1365183"/>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任意多边形: 形状 118"/>
            <p:cNvSpPr/>
            <p:nvPr/>
          </p:nvSpPr>
          <p:spPr>
            <a:xfrm>
              <a:off x="10011547" y="146025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0" name="任意多边形: 形状 119"/>
            <p:cNvSpPr/>
            <p:nvPr/>
          </p:nvSpPr>
          <p:spPr>
            <a:xfrm>
              <a:off x="10011547" y="155386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1" name="任意多边形: 形状 120"/>
            <p:cNvSpPr/>
            <p:nvPr/>
          </p:nvSpPr>
          <p:spPr>
            <a:xfrm>
              <a:off x="10011547" y="164747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2" name="任意多边形: 形状 121"/>
            <p:cNvSpPr/>
            <p:nvPr/>
          </p:nvSpPr>
          <p:spPr>
            <a:xfrm>
              <a:off x="9931101" y="70844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任意多边形: 形状 122"/>
            <p:cNvSpPr/>
            <p:nvPr/>
          </p:nvSpPr>
          <p:spPr>
            <a:xfrm>
              <a:off x="9931101" y="80205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任意多边形: 形状 123"/>
            <p:cNvSpPr/>
            <p:nvPr/>
          </p:nvSpPr>
          <p:spPr>
            <a:xfrm>
              <a:off x="9931101" y="897130"/>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任意多边形: 形状 124"/>
            <p:cNvSpPr/>
            <p:nvPr/>
          </p:nvSpPr>
          <p:spPr>
            <a:xfrm>
              <a:off x="9931101" y="990741"/>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任意多边形: 形状 125"/>
            <p:cNvSpPr/>
            <p:nvPr/>
          </p:nvSpPr>
          <p:spPr>
            <a:xfrm>
              <a:off x="9931101" y="1366645"/>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任意多边形: 形状 126"/>
            <p:cNvSpPr/>
            <p:nvPr/>
          </p:nvSpPr>
          <p:spPr>
            <a:xfrm>
              <a:off x="9931101" y="1461718"/>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任意多边形: 形状 127"/>
            <p:cNvSpPr/>
            <p:nvPr/>
          </p:nvSpPr>
          <p:spPr>
            <a:xfrm>
              <a:off x="9931101" y="155532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任意多边形: 形状 128"/>
            <p:cNvSpPr/>
            <p:nvPr/>
          </p:nvSpPr>
          <p:spPr>
            <a:xfrm>
              <a:off x="9931101" y="164893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任意多边形: 形状 129"/>
            <p:cNvSpPr/>
            <p:nvPr/>
          </p:nvSpPr>
          <p:spPr>
            <a:xfrm>
              <a:off x="9850654" y="70991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1" name="任意多边形: 形状 130"/>
            <p:cNvSpPr/>
            <p:nvPr/>
          </p:nvSpPr>
          <p:spPr>
            <a:xfrm>
              <a:off x="9850654" y="80352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2" name="任意多边形: 形状 131"/>
            <p:cNvSpPr/>
            <p:nvPr/>
          </p:nvSpPr>
          <p:spPr>
            <a:xfrm>
              <a:off x="9850654" y="898593"/>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 name="任意多边形: 形状 132"/>
            <p:cNvSpPr/>
            <p:nvPr/>
          </p:nvSpPr>
          <p:spPr>
            <a:xfrm>
              <a:off x="9850654" y="146318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4" name="任意多边形: 形状 133"/>
            <p:cNvSpPr/>
            <p:nvPr/>
          </p:nvSpPr>
          <p:spPr>
            <a:xfrm>
              <a:off x="9850654" y="155679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任意多边形: 形状 134"/>
            <p:cNvSpPr/>
            <p:nvPr/>
          </p:nvSpPr>
          <p:spPr>
            <a:xfrm>
              <a:off x="9850654" y="1650402"/>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任意多边形: 形状 135"/>
            <p:cNvSpPr/>
            <p:nvPr/>
          </p:nvSpPr>
          <p:spPr>
            <a:xfrm>
              <a:off x="9770208" y="711372"/>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7" name="任意多边形: 形状 136"/>
            <p:cNvSpPr/>
            <p:nvPr/>
          </p:nvSpPr>
          <p:spPr>
            <a:xfrm>
              <a:off x="9770208" y="804983"/>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8" name="任意多边形: 形状 137"/>
            <p:cNvSpPr/>
            <p:nvPr/>
          </p:nvSpPr>
          <p:spPr>
            <a:xfrm>
              <a:off x="9770208" y="155825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9" name="任意多边形: 形状 138"/>
            <p:cNvSpPr/>
            <p:nvPr/>
          </p:nvSpPr>
          <p:spPr>
            <a:xfrm>
              <a:off x="9770208" y="165186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0" name="任意多边形: 形状 139"/>
            <p:cNvSpPr/>
            <p:nvPr/>
          </p:nvSpPr>
          <p:spPr>
            <a:xfrm>
              <a:off x="9689762" y="712835"/>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2925"/>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1" name="任意多边形: 形状 140"/>
            <p:cNvSpPr/>
            <p:nvPr/>
          </p:nvSpPr>
          <p:spPr>
            <a:xfrm>
              <a:off x="9689762" y="1653327"/>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4388"/>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 name="矩形 5"/>
          <p:cNvSpPr/>
          <p:nvPr/>
        </p:nvSpPr>
        <p:spPr>
          <a:xfrm>
            <a:off x="678963" y="1312112"/>
            <a:ext cx="10591897" cy="5156216"/>
          </a:xfrm>
          <a:prstGeom prst="rect">
            <a:avLst/>
          </a:prstGeom>
          <a:noFill/>
          <a:ln w="38100" cap="rnd">
            <a:gradFill flip="none" rotWithShape="1">
              <a:gsLst>
                <a:gs pos="64000">
                  <a:schemeClr val="accent1">
                    <a:alpha val="0"/>
                  </a:schemeClr>
                </a:gs>
                <a:gs pos="100000">
                  <a:schemeClr val="accent1"/>
                </a:gs>
              </a:gsLst>
              <a:lin ang="135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1572851" y="903535"/>
            <a:ext cx="9894167" cy="5371880"/>
          </a:xfrm>
          <a:prstGeom prst="rect">
            <a:avLst/>
          </a:prstGeom>
          <a:noFill/>
          <a:ln w="38100" cap="rnd">
            <a:gradFill flip="none" rotWithShape="1">
              <a:gsLst>
                <a:gs pos="64000">
                  <a:schemeClr val="accent1">
                    <a:alpha val="0"/>
                  </a:schemeClr>
                </a:gs>
                <a:gs pos="100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Text1">
            <a:extLst>
              <a:ext uri="{FF2B5EF4-FFF2-40B4-BE49-F238E27FC236}">
                <a16:creationId xmlns:a16="http://schemas.microsoft.com/office/drawing/2014/main" id="{1B001A33-CC0D-C1CF-B750-DAD7F8658447}"/>
              </a:ext>
            </a:extLst>
          </p:cNvPr>
          <p:cNvSpPr txBox="1"/>
          <p:nvPr>
            <p:custDataLst>
              <p:tags r:id="rId2"/>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Excel DSL</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1D77B26C-B91A-6157-6B5B-E5F1647A4C11}"/>
              </a:ext>
            </a:extLst>
          </p:cNvPr>
          <p:cNvSpPr/>
          <p:nvPr>
            <p:custDataLst>
              <p:tags r:id="rId3"/>
            </p:custDataLst>
          </p:nvPr>
        </p:nvSpPr>
        <p:spPr>
          <a:xfrm>
            <a:off x="1096391" y="1759558"/>
            <a:ext cx="9923105" cy="4036860"/>
          </a:xfrm>
          <a:prstGeom prst="rect">
            <a:avLst/>
          </a:prstGeom>
          <a:ln>
            <a:noFill/>
          </a:ln>
        </p:spPr>
        <p:txBody>
          <a:bodyPr wrap="square" anchor="t" anchorCtr="0">
            <a:normAutofit/>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3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1.Excel</a:t>
            </a:r>
            <a:r>
              <a:rPr kumimoji="0" lang="zh-CN" altLang="en-US" sz="13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特定域语言简述</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en-US" altLang="zh-CN"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领域语言，提高效率小助手</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Microsoft Excel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的一种专用领域语言，它允许用户使用特定的词汇和语法来描述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表格中的数据和公式。使用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，用户可以更加方便地创建复杂的公式和数据模型，从而提高工作效率。</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：简单易学的数据描述、公式计算和条件语句</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语法结构简单易学，它主要包括数据描述、公式计算和条件语句等。数据描述包括单元格引用、数值和字符串等基本数据类型。公式计算则可以使用各种运算符、函数和逻辑运算来对数据进行处理和计算。条件语句则允许用户根据不同的条件来执行不同的公式或操作。</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4.Excel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应用广泛，财务销售人资，建模高效决策</a:t>
            </a: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在各种领域都有广泛的应用，包括财务、销售、人力资源等。在财务领域，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可以用于创建复杂的财务模型和报表，帮助企业进行财务分析和决策。在销售领域，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可以用于预测销售数据、制定销售计划和评估销售效果。在人力资源领域，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可以用于创建薪酬模型和绩效评估系统，提高人力资源管理的效率和准确性。</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p:nvPr/>
        </p:nvSpPr>
        <p:spPr>
          <a:xfrm>
            <a:off x="875121" y="1524360"/>
            <a:ext cx="10407305" cy="4535979"/>
          </a:xfrm>
          <a:prstGeom prst="rect">
            <a:avLst/>
          </a:prstGeom>
          <a:solidFill>
            <a:schemeClr val="accent1">
              <a:alpha val="5000"/>
            </a:schemeClr>
          </a:solidFill>
          <a:ln w="228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9" name="图形 1"/>
          <p:cNvGrpSpPr/>
          <p:nvPr/>
        </p:nvGrpSpPr>
        <p:grpSpPr>
          <a:xfrm>
            <a:off x="10213171" y="113176"/>
            <a:ext cx="1813742" cy="1231106"/>
            <a:chOff x="9689762" y="696746"/>
            <a:chExt cx="1345649" cy="987297"/>
          </a:xfrm>
          <a:solidFill>
            <a:schemeClr val="accent1">
              <a:alpha val="18000"/>
            </a:schemeClr>
          </a:solidFill>
        </p:grpSpPr>
        <p:sp>
          <p:nvSpPr>
            <p:cNvPr id="10" name="任意多边形: 形状 9"/>
            <p:cNvSpPr/>
            <p:nvPr/>
          </p:nvSpPr>
          <p:spPr>
            <a:xfrm>
              <a:off x="10973979" y="1160309"/>
              <a:ext cx="61431" cy="61532"/>
            </a:xfrm>
            <a:custGeom>
              <a:avLst/>
              <a:gdLst>
                <a:gd name="connsiteX0" fmla="*/ 61432 w 61431"/>
                <a:gd name="connsiteY0" fmla="*/ 30817 h 61532"/>
                <a:gd name="connsiteX1" fmla="*/ 30716 w 61431"/>
                <a:gd name="connsiteY1" fmla="*/ 61533 h 61532"/>
                <a:gd name="connsiteX2" fmla="*/ 0 w 61431"/>
                <a:gd name="connsiteY2" fmla="*/ 30817 h 61532"/>
                <a:gd name="connsiteX3" fmla="*/ 30716 w 61431"/>
                <a:gd name="connsiteY3" fmla="*/ 101 h 61532"/>
                <a:gd name="connsiteX4" fmla="*/ 61432 w 61431"/>
                <a:gd name="connsiteY4" fmla="*/ 30817 h 6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1" h="61532">
                  <a:moveTo>
                    <a:pt x="61432" y="30817"/>
                  </a:moveTo>
                  <a:cubicBezTo>
                    <a:pt x="61432" y="48369"/>
                    <a:pt x="48268" y="61533"/>
                    <a:pt x="30716" y="61533"/>
                  </a:cubicBezTo>
                  <a:cubicBezTo>
                    <a:pt x="13165" y="61533"/>
                    <a:pt x="0" y="48369"/>
                    <a:pt x="0" y="30817"/>
                  </a:cubicBezTo>
                  <a:cubicBezTo>
                    <a:pt x="0" y="13265"/>
                    <a:pt x="13165" y="101"/>
                    <a:pt x="30716" y="101"/>
                  </a:cubicBezTo>
                  <a:cubicBezTo>
                    <a:pt x="48268" y="-1362"/>
                    <a:pt x="61432" y="13265"/>
                    <a:pt x="61432" y="308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任意多边形: 形状 10"/>
            <p:cNvSpPr/>
            <p:nvPr/>
          </p:nvSpPr>
          <p:spPr>
            <a:xfrm>
              <a:off x="10894995" y="1066799"/>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0894995" y="1161771"/>
              <a:ext cx="58506" cy="58607"/>
            </a:xfrm>
            <a:custGeom>
              <a:avLst/>
              <a:gdLst>
                <a:gd name="connsiteX0" fmla="*/ 58507 w 58506"/>
                <a:gd name="connsiteY0" fmla="*/ 29354 h 58607"/>
                <a:gd name="connsiteX1" fmla="*/ 29254 w 58506"/>
                <a:gd name="connsiteY1" fmla="*/ 58608 h 58607"/>
                <a:gd name="connsiteX2" fmla="*/ 0 w 58506"/>
                <a:gd name="connsiteY2" fmla="*/ 29354 h 58607"/>
                <a:gd name="connsiteX3" fmla="*/ 29254 w 58506"/>
                <a:gd name="connsiteY3" fmla="*/ 101 h 58607"/>
                <a:gd name="connsiteX4" fmla="*/ 58507 w 58506"/>
                <a:gd name="connsiteY4" fmla="*/ 29354 h 5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607">
                  <a:moveTo>
                    <a:pt x="58507" y="29354"/>
                  </a:moveTo>
                  <a:cubicBezTo>
                    <a:pt x="58507" y="45444"/>
                    <a:pt x="45343" y="58608"/>
                    <a:pt x="29254" y="58608"/>
                  </a:cubicBezTo>
                  <a:cubicBezTo>
                    <a:pt x="13165" y="58608"/>
                    <a:pt x="0" y="45444"/>
                    <a:pt x="0" y="29354"/>
                  </a:cubicBezTo>
                  <a:cubicBezTo>
                    <a:pt x="0" y="13265"/>
                    <a:pt x="13165" y="101"/>
                    <a:pt x="29254" y="101"/>
                  </a:cubicBezTo>
                  <a:cubicBezTo>
                    <a:pt x="45343" y="-1362"/>
                    <a:pt x="58507" y="13265"/>
                    <a:pt x="58507" y="2935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任意多边形: 形状 12"/>
            <p:cNvSpPr/>
            <p:nvPr/>
          </p:nvSpPr>
          <p:spPr>
            <a:xfrm>
              <a:off x="10894995" y="1255483"/>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10814550" y="97465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10814550" y="106826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任意多边形: 形状 15"/>
            <p:cNvSpPr/>
            <p:nvPr/>
          </p:nvSpPr>
          <p:spPr>
            <a:xfrm>
              <a:off x="10814550" y="1163224"/>
              <a:ext cx="55580" cy="55692"/>
            </a:xfrm>
            <a:custGeom>
              <a:avLst/>
              <a:gdLst>
                <a:gd name="connsiteX0" fmla="*/ 55581 w 55580"/>
                <a:gd name="connsiteY0" fmla="*/ 27902 h 55692"/>
                <a:gd name="connsiteX1" fmla="*/ 27790 w 55580"/>
                <a:gd name="connsiteY1" fmla="*/ 55692 h 55692"/>
                <a:gd name="connsiteX2" fmla="*/ 0 w 55580"/>
                <a:gd name="connsiteY2" fmla="*/ 27902 h 55692"/>
                <a:gd name="connsiteX3" fmla="*/ 27790 w 55580"/>
                <a:gd name="connsiteY3" fmla="*/ 111 h 55692"/>
                <a:gd name="connsiteX4" fmla="*/ 55581 w 55580"/>
                <a:gd name="connsiteY4" fmla="*/ 27902 h 5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692">
                  <a:moveTo>
                    <a:pt x="55581" y="27902"/>
                  </a:moveTo>
                  <a:cubicBezTo>
                    <a:pt x="55581" y="43991"/>
                    <a:pt x="42417" y="55692"/>
                    <a:pt x="27790" y="55692"/>
                  </a:cubicBezTo>
                  <a:cubicBezTo>
                    <a:pt x="11700" y="55692"/>
                    <a:pt x="0" y="42528"/>
                    <a:pt x="0" y="27902"/>
                  </a:cubicBezTo>
                  <a:cubicBezTo>
                    <a:pt x="0" y="13275"/>
                    <a:pt x="13163" y="111"/>
                    <a:pt x="27790" y="111"/>
                  </a:cubicBezTo>
                  <a:cubicBezTo>
                    <a:pt x="42417" y="-1351"/>
                    <a:pt x="55581" y="11812"/>
                    <a:pt x="55581" y="2790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任意多边形: 形状 16"/>
            <p:cNvSpPr/>
            <p:nvPr/>
          </p:nvSpPr>
          <p:spPr>
            <a:xfrm>
              <a:off x="10814550" y="125694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10814550" y="135055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10734103" y="882392"/>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10734103" y="976114"/>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10734103" y="1069725"/>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任意多边形: 形状 21"/>
            <p:cNvSpPr/>
            <p:nvPr/>
          </p:nvSpPr>
          <p:spPr>
            <a:xfrm>
              <a:off x="10734103" y="1164686"/>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任意多边形: 形状 22"/>
            <p:cNvSpPr/>
            <p:nvPr/>
          </p:nvSpPr>
          <p:spPr>
            <a:xfrm>
              <a:off x="10734103" y="1258408"/>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任意多边形: 形状 23"/>
            <p:cNvSpPr/>
            <p:nvPr/>
          </p:nvSpPr>
          <p:spPr>
            <a:xfrm>
              <a:off x="10734103" y="1352019"/>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任意多边形: 形状 24"/>
            <p:cNvSpPr/>
            <p:nvPr/>
          </p:nvSpPr>
          <p:spPr>
            <a:xfrm>
              <a:off x="10734103" y="1447092"/>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任意多边形: 形状 25"/>
            <p:cNvSpPr/>
            <p:nvPr/>
          </p:nvSpPr>
          <p:spPr>
            <a:xfrm>
              <a:off x="10653657" y="788893"/>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任意多边形: 形状 26"/>
            <p:cNvSpPr/>
            <p:nvPr/>
          </p:nvSpPr>
          <p:spPr>
            <a:xfrm>
              <a:off x="10653656" y="88396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 name="任意多边形: 形状 27"/>
            <p:cNvSpPr/>
            <p:nvPr/>
          </p:nvSpPr>
          <p:spPr>
            <a:xfrm>
              <a:off x="10653656" y="97757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0653657" y="1071187"/>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 name="任意多边形: 形状 29"/>
            <p:cNvSpPr/>
            <p:nvPr/>
          </p:nvSpPr>
          <p:spPr>
            <a:xfrm>
              <a:off x="10653657" y="1166260"/>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0239"/>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0653656" y="1259871"/>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任意多边形: 形状 31"/>
            <p:cNvSpPr/>
            <p:nvPr/>
          </p:nvSpPr>
          <p:spPr>
            <a:xfrm>
              <a:off x="10653657" y="1353481"/>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 name="任意多边形: 形状 32"/>
            <p:cNvSpPr/>
            <p:nvPr/>
          </p:nvSpPr>
          <p:spPr>
            <a:xfrm>
              <a:off x="10653656" y="1448554"/>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 name="任意多边形: 形状 33"/>
            <p:cNvSpPr/>
            <p:nvPr/>
          </p:nvSpPr>
          <p:spPr>
            <a:xfrm>
              <a:off x="10653657" y="1542165"/>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10573210" y="696746"/>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 name="任意多边形: 形状 35"/>
            <p:cNvSpPr/>
            <p:nvPr/>
          </p:nvSpPr>
          <p:spPr>
            <a:xfrm>
              <a:off x="10573210" y="790356"/>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 name="任意多边形: 形状 36"/>
            <p:cNvSpPr/>
            <p:nvPr/>
          </p:nvSpPr>
          <p:spPr>
            <a:xfrm>
              <a:off x="10573210" y="885305"/>
              <a:ext cx="46805" cy="46929"/>
            </a:xfrm>
            <a:custGeom>
              <a:avLst/>
              <a:gdLst>
                <a:gd name="connsiteX0" fmla="*/ 46805 w 46805"/>
                <a:gd name="connsiteY0" fmla="*/ 23527 h 46929"/>
                <a:gd name="connsiteX1" fmla="*/ 23402 w 46805"/>
                <a:gd name="connsiteY1" fmla="*/ 46929 h 46929"/>
                <a:gd name="connsiteX2" fmla="*/ 0 w 46805"/>
                <a:gd name="connsiteY2" fmla="*/ 23527 h 46929"/>
                <a:gd name="connsiteX3" fmla="*/ 23402 w 46805"/>
                <a:gd name="connsiteY3" fmla="*/ 124 h 46929"/>
                <a:gd name="connsiteX4" fmla="*/ 46805 w 46805"/>
                <a:gd name="connsiteY4" fmla="*/ 23527 h 46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929">
                  <a:moveTo>
                    <a:pt x="46805" y="23527"/>
                  </a:moveTo>
                  <a:cubicBezTo>
                    <a:pt x="46805" y="36691"/>
                    <a:pt x="36567" y="46929"/>
                    <a:pt x="23402" y="46929"/>
                  </a:cubicBezTo>
                  <a:cubicBezTo>
                    <a:pt x="10239" y="46929"/>
                    <a:pt x="0" y="36691"/>
                    <a:pt x="0" y="23527"/>
                  </a:cubicBezTo>
                  <a:cubicBezTo>
                    <a:pt x="0" y="10363"/>
                    <a:pt x="10239" y="124"/>
                    <a:pt x="23402" y="124"/>
                  </a:cubicBezTo>
                  <a:cubicBezTo>
                    <a:pt x="36567" y="-1339"/>
                    <a:pt x="46805" y="10363"/>
                    <a:pt x="46805" y="235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任意多边形: 形状 37"/>
            <p:cNvSpPr/>
            <p:nvPr/>
          </p:nvSpPr>
          <p:spPr>
            <a:xfrm>
              <a:off x="10573210" y="97904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10573210" y="107265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10573210" y="116772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10573210" y="126133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10573210" y="1354944"/>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任意多边形: 形状 42"/>
            <p:cNvSpPr/>
            <p:nvPr/>
          </p:nvSpPr>
          <p:spPr>
            <a:xfrm>
              <a:off x="10573210" y="145001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4" name="任意多边形: 形状 43"/>
            <p:cNvSpPr/>
            <p:nvPr/>
          </p:nvSpPr>
          <p:spPr>
            <a:xfrm>
              <a:off x="10573210" y="154362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任意多边形: 形状 44"/>
            <p:cNvSpPr/>
            <p:nvPr/>
          </p:nvSpPr>
          <p:spPr>
            <a:xfrm>
              <a:off x="10573210" y="1637238"/>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任意多边形: 形状 45"/>
            <p:cNvSpPr/>
            <p:nvPr/>
          </p:nvSpPr>
          <p:spPr>
            <a:xfrm>
              <a:off x="10492763" y="698208"/>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任意多边形: 形状 46"/>
            <p:cNvSpPr/>
            <p:nvPr/>
          </p:nvSpPr>
          <p:spPr>
            <a:xfrm>
              <a:off x="10492763" y="791819"/>
              <a:ext cx="43880" cy="43879"/>
            </a:xfrm>
            <a:custGeom>
              <a:avLst/>
              <a:gdLst>
                <a:gd name="connsiteX0" fmla="*/ 43880 w 43880"/>
                <a:gd name="connsiteY0" fmla="*/ 21940 h 43879"/>
                <a:gd name="connsiteX1" fmla="*/ 21940 w 43880"/>
                <a:gd name="connsiteY1" fmla="*/ 43880 h 43879"/>
                <a:gd name="connsiteX2" fmla="*/ 0 w 43880"/>
                <a:gd name="connsiteY2" fmla="*/ 21940 h 43879"/>
                <a:gd name="connsiteX3" fmla="*/ 21940 w 43880"/>
                <a:gd name="connsiteY3" fmla="*/ 0 h 43879"/>
                <a:gd name="connsiteX4" fmla="*/ 43880 w 43880"/>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0" h="43879">
                  <a:moveTo>
                    <a:pt x="43880" y="21940"/>
                  </a:moveTo>
                  <a:cubicBezTo>
                    <a:pt x="43880" y="33641"/>
                    <a:pt x="33642" y="43880"/>
                    <a:pt x="21940" y="43880"/>
                  </a:cubicBezTo>
                  <a:cubicBezTo>
                    <a:pt x="10239" y="43880"/>
                    <a:pt x="0" y="33641"/>
                    <a:pt x="0" y="21940"/>
                  </a:cubicBezTo>
                  <a:cubicBezTo>
                    <a:pt x="0" y="10239"/>
                    <a:pt x="10239" y="0"/>
                    <a:pt x="21940" y="0"/>
                  </a:cubicBezTo>
                  <a:cubicBezTo>
                    <a:pt x="33642" y="0"/>
                    <a:pt x="43880" y="10239"/>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任意多边形: 形状 47"/>
            <p:cNvSpPr/>
            <p:nvPr/>
          </p:nvSpPr>
          <p:spPr>
            <a:xfrm>
              <a:off x="10492763" y="88689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任意多边形: 形状 48"/>
            <p:cNvSpPr/>
            <p:nvPr/>
          </p:nvSpPr>
          <p:spPr>
            <a:xfrm>
              <a:off x="10492763" y="98050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任意多边形: 形状 49"/>
            <p:cNvSpPr/>
            <p:nvPr/>
          </p:nvSpPr>
          <p:spPr>
            <a:xfrm>
              <a:off x="10492763" y="1074113"/>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任意多边形: 形状 50"/>
            <p:cNvSpPr/>
            <p:nvPr/>
          </p:nvSpPr>
          <p:spPr>
            <a:xfrm>
              <a:off x="10492763" y="116918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任意多边形: 形状 51"/>
            <p:cNvSpPr/>
            <p:nvPr/>
          </p:nvSpPr>
          <p:spPr>
            <a:xfrm>
              <a:off x="10492763" y="126279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3" name="任意多边形: 形状 52"/>
            <p:cNvSpPr/>
            <p:nvPr/>
          </p:nvSpPr>
          <p:spPr>
            <a:xfrm>
              <a:off x="10492763" y="1356407"/>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4" name="任意多边形: 形状 53"/>
            <p:cNvSpPr/>
            <p:nvPr/>
          </p:nvSpPr>
          <p:spPr>
            <a:xfrm>
              <a:off x="10492763" y="145148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任意多边形: 形状 54"/>
            <p:cNvSpPr/>
            <p:nvPr/>
          </p:nvSpPr>
          <p:spPr>
            <a:xfrm>
              <a:off x="10492763" y="154509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任意多边形: 形状 55"/>
            <p:cNvSpPr/>
            <p:nvPr/>
          </p:nvSpPr>
          <p:spPr>
            <a:xfrm>
              <a:off x="10492763" y="163870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任意多边形: 形状 56"/>
            <p:cNvSpPr/>
            <p:nvPr/>
          </p:nvSpPr>
          <p:spPr>
            <a:xfrm>
              <a:off x="10412317" y="69967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任意多边形: 形状 57"/>
            <p:cNvSpPr/>
            <p:nvPr/>
          </p:nvSpPr>
          <p:spPr>
            <a:xfrm>
              <a:off x="10412317" y="79328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任意多边形: 形状 58"/>
            <p:cNvSpPr/>
            <p:nvPr/>
          </p:nvSpPr>
          <p:spPr>
            <a:xfrm>
              <a:off x="10412317" y="888215"/>
              <a:ext cx="40954" cy="41094"/>
            </a:xfrm>
            <a:custGeom>
              <a:avLst/>
              <a:gdLst>
                <a:gd name="connsiteX0" fmla="*/ 40955 w 40954"/>
                <a:gd name="connsiteY0" fmla="*/ 20617 h 41094"/>
                <a:gd name="connsiteX1" fmla="*/ 20478 w 40954"/>
                <a:gd name="connsiteY1" fmla="*/ 41094 h 41094"/>
                <a:gd name="connsiteX2" fmla="*/ 0 w 40954"/>
                <a:gd name="connsiteY2" fmla="*/ 20617 h 41094"/>
                <a:gd name="connsiteX3" fmla="*/ 20478 w 40954"/>
                <a:gd name="connsiteY3" fmla="*/ 140 h 41094"/>
                <a:gd name="connsiteX4" fmla="*/ 40955 w 40954"/>
                <a:gd name="connsiteY4" fmla="*/ 20617 h 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1094">
                  <a:moveTo>
                    <a:pt x="40955" y="20617"/>
                  </a:moveTo>
                  <a:cubicBezTo>
                    <a:pt x="40955" y="32318"/>
                    <a:pt x="32179" y="41094"/>
                    <a:pt x="20478" y="41094"/>
                  </a:cubicBezTo>
                  <a:cubicBezTo>
                    <a:pt x="8776" y="41094"/>
                    <a:pt x="0" y="32318"/>
                    <a:pt x="0" y="20617"/>
                  </a:cubicBezTo>
                  <a:cubicBezTo>
                    <a:pt x="0" y="8916"/>
                    <a:pt x="8776" y="140"/>
                    <a:pt x="20478" y="140"/>
                  </a:cubicBezTo>
                  <a:cubicBezTo>
                    <a:pt x="32179" y="-1323"/>
                    <a:pt x="40955" y="8916"/>
                    <a:pt x="40955" y="206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任意多边形: 形状 59"/>
            <p:cNvSpPr/>
            <p:nvPr/>
          </p:nvSpPr>
          <p:spPr>
            <a:xfrm>
              <a:off x="10412317" y="98196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任意多边形: 形状 60"/>
            <p:cNvSpPr/>
            <p:nvPr/>
          </p:nvSpPr>
          <p:spPr>
            <a:xfrm>
              <a:off x="10412317" y="107557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任意多边形: 形状 61"/>
            <p:cNvSpPr/>
            <p:nvPr/>
          </p:nvSpPr>
          <p:spPr>
            <a:xfrm>
              <a:off x="10412317" y="1170648"/>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任意多边形: 形状 62"/>
            <p:cNvSpPr/>
            <p:nvPr/>
          </p:nvSpPr>
          <p:spPr>
            <a:xfrm>
              <a:off x="10412317" y="126425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任意多边形: 形状 63"/>
            <p:cNvSpPr/>
            <p:nvPr/>
          </p:nvSpPr>
          <p:spPr>
            <a:xfrm>
              <a:off x="10412317" y="135786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任意多边形: 形状 64"/>
            <p:cNvSpPr/>
            <p:nvPr/>
          </p:nvSpPr>
          <p:spPr>
            <a:xfrm>
              <a:off x="10412317" y="1452942"/>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任意多边形: 形状 65"/>
            <p:cNvSpPr/>
            <p:nvPr/>
          </p:nvSpPr>
          <p:spPr>
            <a:xfrm>
              <a:off x="10412317" y="154655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任意多边形: 形状 66"/>
            <p:cNvSpPr/>
            <p:nvPr/>
          </p:nvSpPr>
          <p:spPr>
            <a:xfrm>
              <a:off x="10412317" y="164016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8" name="任意多边形: 形状 67"/>
            <p:cNvSpPr/>
            <p:nvPr/>
          </p:nvSpPr>
          <p:spPr>
            <a:xfrm>
              <a:off x="10331870" y="70113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任意多边形: 形状 68"/>
            <p:cNvSpPr/>
            <p:nvPr/>
          </p:nvSpPr>
          <p:spPr>
            <a:xfrm>
              <a:off x="10331870" y="79474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任意多边形: 形状 69"/>
            <p:cNvSpPr/>
            <p:nvPr/>
          </p:nvSpPr>
          <p:spPr>
            <a:xfrm>
              <a:off x="10331870" y="889658"/>
              <a:ext cx="38029" cy="38188"/>
            </a:xfrm>
            <a:custGeom>
              <a:avLst/>
              <a:gdLst>
                <a:gd name="connsiteX0" fmla="*/ 38030 w 38029"/>
                <a:gd name="connsiteY0" fmla="*/ 19174 h 38188"/>
                <a:gd name="connsiteX1" fmla="*/ 19015 w 38029"/>
                <a:gd name="connsiteY1" fmla="*/ 38189 h 38188"/>
                <a:gd name="connsiteX2" fmla="*/ 0 w 38029"/>
                <a:gd name="connsiteY2" fmla="*/ 19174 h 38188"/>
                <a:gd name="connsiteX3" fmla="*/ 19015 w 38029"/>
                <a:gd name="connsiteY3" fmla="*/ 159 h 38188"/>
                <a:gd name="connsiteX4" fmla="*/ 38030 w 38029"/>
                <a:gd name="connsiteY4" fmla="*/ 19174 h 3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188">
                  <a:moveTo>
                    <a:pt x="38030" y="19174"/>
                  </a:moveTo>
                  <a:cubicBezTo>
                    <a:pt x="38030" y="29413"/>
                    <a:pt x="29253" y="38189"/>
                    <a:pt x="19015" y="38189"/>
                  </a:cubicBezTo>
                  <a:cubicBezTo>
                    <a:pt x="8776" y="38189"/>
                    <a:pt x="0" y="29413"/>
                    <a:pt x="0" y="19174"/>
                  </a:cubicBezTo>
                  <a:cubicBezTo>
                    <a:pt x="0" y="8935"/>
                    <a:pt x="8776" y="159"/>
                    <a:pt x="19015" y="159"/>
                  </a:cubicBezTo>
                  <a:cubicBezTo>
                    <a:pt x="30716" y="-1303"/>
                    <a:pt x="38030" y="7473"/>
                    <a:pt x="38030" y="1917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任意多边形: 形状 70"/>
            <p:cNvSpPr/>
            <p:nvPr/>
          </p:nvSpPr>
          <p:spPr>
            <a:xfrm>
              <a:off x="10331870" y="98342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任意多边形: 形状 71"/>
            <p:cNvSpPr/>
            <p:nvPr/>
          </p:nvSpPr>
          <p:spPr>
            <a:xfrm>
              <a:off x="10331870" y="107703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任意多边形: 形状 72"/>
            <p:cNvSpPr/>
            <p:nvPr/>
          </p:nvSpPr>
          <p:spPr>
            <a:xfrm>
              <a:off x="10331870" y="117211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10331870" y="126572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10331870" y="1359332"/>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10331870" y="145440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10331870" y="154801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8" name="任意多边形: 形状 77"/>
            <p:cNvSpPr/>
            <p:nvPr/>
          </p:nvSpPr>
          <p:spPr>
            <a:xfrm>
              <a:off x="10331870" y="1641626"/>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9" name="任意多边形: 形状 78"/>
            <p:cNvSpPr/>
            <p:nvPr/>
          </p:nvSpPr>
          <p:spPr>
            <a:xfrm>
              <a:off x="10252886" y="702596"/>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0" name="任意多边形: 形状 79"/>
            <p:cNvSpPr/>
            <p:nvPr/>
          </p:nvSpPr>
          <p:spPr>
            <a:xfrm>
              <a:off x="10252886" y="796207"/>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1" name="任意多边形: 形状 80"/>
            <p:cNvSpPr/>
            <p:nvPr/>
          </p:nvSpPr>
          <p:spPr>
            <a:xfrm>
              <a:off x="10252886" y="891120"/>
              <a:ext cx="35104" cy="35263"/>
            </a:xfrm>
            <a:custGeom>
              <a:avLst/>
              <a:gdLst>
                <a:gd name="connsiteX0" fmla="*/ 35104 w 35104"/>
                <a:gd name="connsiteY0" fmla="*/ 17712 h 35263"/>
                <a:gd name="connsiteX1" fmla="*/ 17552 w 35104"/>
                <a:gd name="connsiteY1" fmla="*/ 35264 h 35263"/>
                <a:gd name="connsiteX2" fmla="*/ 0 w 35104"/>
                <a:gd name="connsiteY2" fmla="*/ 17712 h 35263"/>
                <a:gd name="connsiteX3" fmla="*/ 17552 w 35104"/>
                <a:gd name="connsiteY3" fmla="*/ 160 h 35263"/>
                <a:gd name="connsiteX4" fmla="*/ 35104 w 35104"/>
                <a:gd name="connsiteY4" fmla="*/ 17712 h 3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263">
                  <a:moveTo>
                    <a:pt x="35104" y="17712"/>
                  </a:moveTo>
                  <a:cubicBezTo>
                    <a:pt x="35104" y="27951"/>
                    <a:pt x="27791" y="35264"/>
                    <a:pt x="17552" y="35264"/>
                  </a:cubicBezTo>
                  <a:cubicBezTo>
                    <a:pt x="7314" y="35264"/>
                    <a:pt x="0" y="27951"/>
                    <a:pt x="0" y="17712"/>
                  </a:cubicBezTo>
                  <a:cubicBezTo>
                    <a:pt x="0" y="7473"/>
                    <a:pt x="7314" y="160"/>
                    <a:pt x="17552" y="160"/>
                  </a:cubicBezTo>
                  <a:cubicBezTo>
                    <a:pt x="26328" y="-1303"/>
                    <a:pt x="35104" y="7473"/>
                    <a:pt x="35104" y="1771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2" name="任意多边形: 形状 81"/>
            <p:cNvSpPr/>
            <p:nvPr/>
          </p:nvSpPr>
          <p:spPr>
            <a:xfrm>
              <a:off x="10252886" y="984890"/>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3" name="任意多边形: 形状 82"/>
            <p:cNvSpPr/>
            <p:nvPr/>
          </p:nvSpPr>
          <p:spPr>
            <a:xfrm>
              <a:off x="10252886" y="1078501"/>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任意多边形: 形状 83"/>
            <p:cNvSpPr/>
            <p:nvPr/>
          </p:nvSpPr>
          <p:spPr>
            <a:xfrm>
              <a:off x="10252886" y="117357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5" name="任意多边形: 形状 84"/>
            <p:cNvSpPr/>
            <p:nvPr/>
          </p:nvSpPr>
          <p:spPr>
            <a:xfrm>
              <a:off x="10252886" y="126718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6" name="任意多边形: 形状 85"/>
            <p:cNvSpPr/>
            <p:nvPr/>
          </p:nvSpPr>
          <p:spPr>
            <a:xfrm>
              <a:off x="10252886" y="1360795"/>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7" name="任意多边形: 形状 86"/>
            <p:cNvSpPr/>
            <p:nvPr/>
          </p:nvSpPr>
          <p:spPr>
            <a:xfrm>
              <a:off x="10252886" y="145586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8" name="任意多边形: 形状 87"/>
            <p:cNvSpPr/>
            <p:nvPr/>
          </p:nvSpPr>
          <p:spPr>
            <a:xfrm>
              <a:off x="10252886" y="154947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9" name="任意多边形: 形状 88"/>
            <p:cNvSpPr/>
            <p:nvPr/>
          </p:nvSpPr>
          <p:spPr>
            <a:xfrm>
              <a:off x="10252886" y="164308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0" name="任意多边形: 形状 89"/>
            <p:cNvSpPr/>
            <p:nvPr/>
          </p:nvSpPr>
          <p:spPr>
            <a:xfrm>
              <a:off x="10172440" y="70405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1" name="任意多边形: 形状 90"/>
            <p:cNvSpPr/>
            <p:nvPr/>
          </p:nvSpPr>
          <p:spPr>
            <a:xfrm>
              <a:off x="10172440" y="79766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2" name="任意多边形: 形状 91"/>
            <p:cNvSpPr/>
            <p:nvPr/>
          </p:nvSpPr>
          <p:spPr>
            <a:xfrm>
              <a:off x="10172440" y="892742"/>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5851"/>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10172440" y="98635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10172440" y="107996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5" name="任意多边形: 形状 94"/>
            <p:cNvSpPr/>
            <p:nvPr/>
          </p:nvSpPr>
          <p:spPr>
            <a:xfrm>
              <a:off x="10172440" y="1175036"/>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10172440" y="126864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7" name="任意多边形: 形状 96"/>
            <p:cNvSpPr/>
            <p:nvPr/>
          </p:nvSpPr>
          <p:spPr>
            <a:xfrm>
              <a:off x="10172440" y="136225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8" name="任意多边形: 形状 97"/>
            <p:cNvSpPr/>
            <p:nvPr/>
          </p:nvSpPr>
          <p:spPr>
            <a:xfrm>
              <a:off x="10172440" y="1457330"/>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任意多边形: 形状 98"/>
            <p:cNvSpPr/>
            <p:nvPr/>
          </p:nvSpPr>
          <p:spPr>
            <a:xfrm>
              <a:off x="10172440" y="155094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0" name="任意多边形: 形状 99"/>
            <p:cNvSpPr/>
            <p:nvPr/>
          </p:nvSpPr>
          <p:spPr>
            <a:xfrm>
              <a:off x="10172440" y="164455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1" name="任意多边形: 形状 100"/>
            <p:cNvSpPr/>
            <p:nvPr/>
          </p:nvSpPr>
          <p:spPr>
            <a:xfrm>
              <a:off x="10091994" y="70552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2" name="任意多边形: 形状 101"/>
            <p:cNvSpPr/>
            <p:nvPr/>
          </p:nvSpPr>
          <p:spPr>
            <a:xfrm>
              <a:off x="10091994" y="79913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3" name="任意多边形: 形状 102"/>
            <p:cNvSpPr/>
            <p:nvPr/>
          </p:nvSpPr>
          <p:spPr>
            <a:xfrm>
              <a:off x="10091994" y="894205"/>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 name="任意多边形: 形状 103"/>
            <p:cNvSpPr/>
            <p:nvPr/>
          </p:nvSpPr>
          <p:spPr>
            <a:xfrm>
              <a:off x="10091994" y="98781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5" name="任意多边形: 形状 104"/>
            <p:cNvSpPr/>
            <p:nvPr/>
          </p:nvSpPr>
          <p:spPr>
            <a:xfrm>
              <a:off x="10091994" y="108142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任意多边形: 形状 105"/>
            <p:cNvSpPr/>
            <p:nvPr/>
          </p:nvSpPr>
          <p:spPr>
            <a:xfrm>
              <a:off x="10091994" y="117649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7" name="任意多边形: 形状 106"/>
            <p:cNvSpPr/>
            <p:nvPr/>
          </p:nvSpPr>
          <p:spPr>
            <a:xfrm>
              <a:off x="10091994" y="127010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任意多边形: 形状 107"/>
            <p:cNvSpPr/>
            <p:nvPr/>
          </p:nvSpPr>
          <p:spPr>
            <a:xfrm>
              <a:off x="10091994" y="1363720"/>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7313"/>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9" name="任意多边形: 形状 108"/>
            <p:cNvSpPr/>
            <p:nvPr/>
          </p:nvSpPr>
          <p:spPr>
            <a:xfrm>
              <a:off x="10091994" y="145879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0" name="任意多边形: 形状 109"/>
            <p:cNvSpPr/>
            <p:nvPr/>
          </p:nvSpPr>
          <p:spPr>
            <a:xfrm>
              <a:off x="10091994" y="155240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1" name="任意多边形: 形状 110"/>
            <p:cNvSpPr/>
            <p:nvPr/>
          </p:nvSpPr>
          <p:spPr>
            <a:xfrm>
              <a:off x="10091994" y="1646014"/>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2" name="任意多边形: 形状 111"/>
            <p:cNvSpPr/>
            <p:nvPr/>
          </p:nvSpPr>
          <p:spPr>
            <a:xfrm>
              <a:off x="10011547" y="706984"/>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3" name="任意多边形: 形状 112"/>
            <p:cNvSpPr/>
            <p:nvPr/>
          </p:nvSpPr>
          <p:spPr>
            <a:xfrm>
              <a:off x="10011547" y="800595"/>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4" name="任意多边形: 形状 113"/>
            <p:cNvSpPr/>
            <p:nvPr/>
          </p:nvSpPr>
          <p:spPr>
            <a:xfrm>
              <a:off x="10011547" y="89566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任意多边形: 形状 114"/>
            <p:cNvSpPr/>
            <p:nvPr/>
          </p:nvSpPr>
          <p:spPr>
            <a:xfrm>
              <a:off x="10011547" y="98927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6" name="任意多边形: 形状 115"/>
            <p:cNvSpPr/>
            <p:nvPr/>
          </p:nvSpPr>
          <p:spPr>
            <a:xfrm>
              <a:off x="10011547" y="1082889"/>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7" name="任意多边形: 形状 116"/>
            <p:cNvSpPr/>
            <p:nvPr/>
          </p:nvSpPr>
          <p:spPr>
            <a:xfrm>
              <a:off x="10011547" y="1271572"/>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8" name="任意多边形: 形状 117"/>
            <p:cNvSpPr/>
            <p:nvPr/>
          </p:nvSpPr>
          <p:spPr>
            <a:xfrm>
              <a:off x="10011547" y="1365183"/>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任意多边形: 形状 118"/>
            <p:cNvSpPr/>
            <p:nvPr/>
          </p:nvSpPr>
          <p:spPr>
            <a:xfrm>
              <a:off x="10011547" y="146025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0" name="任意多边形: 形状 119"/>
            <p:cNvSpPr/>
            <p:nvPr/>
          </p:nvSpPr>
          <p:spPr>
            <a:xfrm>
              <a:off x="10011547" y="155386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1" name="任意多边形: 形状 120"/>
            <p:cNvSpPr/>
            <p:nvPr/>
          </p:nvSpPr>
          <p:spPr>
            <a:xfrm>
              <a:off x="10011547" y="164747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2" name="任意多边形: 形状 121"/>
            <p:cNvSpPr/>
            <p:nvPr/>
          </p:nvSpPr>
          <p:spPr>
            <a:xfrm>
              <a:off x="9931101" y="70844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任意多边形: 形状 122"/>
            <p:cNvSpPr/>
            <p:nvPr/>
          </p:nvSpPr>
          <p:spPr>
            <a:xfrm>
              <a:off x="9931101" y="80205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任意多边形: 形状 123"/>
            <p:cNvSpPr/>
            <p:nvPr/>
          </p:nvSpPr>
          <p:spPr>
            <a:xfrm>
              <a:off x="9931101" y="897130"/>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任意多边形: 形状 124"/>
            <p:cNvSpPr/>
            <p:nvPr/>
          </p:nvSpPr>
          <p:spPr>
            <a:xfrm>
              <a:off x="9931101" y="990741"/>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任意多边形: 形状 125"/>
            <p:cNvSpPr/>
            <p:nvPr/>
          </p:nvSpPr>
          <p:spPr>
            <a:xfrm>
              <a:off x="9931101" y="1366645"/>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任意多边形: 形状 126"/>
            <p:cNvSpPr/>
            <p:nvPr/>
          </p:nvSpPr>
          <p:spPr>
            <a:xfrm>
              <a:off x="9931101" y="1461718"/>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任意多边形: 形状 127"/>
            <p:cNvSpPr/>
            <p:nvPr/>
          </p:nvSpPr>
          <p:spPr>
            <a:xfrm>
              <a:off x="9931101" y="155532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任意多边形: 形状 128"/>
            <p:cNvSpPr/>
            <p:nvPr/>
          </p:nvSpPr>
          <p:spPr>
            <a:xfrm>
              <a:off x="9931101" y="164893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任意多边形: 形状 129"/>
            <p:cNvSpPr/>
            <p:nvPr/>
          </p:nvSpPr>
          <p:spPr>
            <a:xfrm>
              <a:off x="9850654" y="70991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1" name="任意多边形: 形状 130"/>
            <p:cNvSpPr/>
            <p:nvPr/>
          </p:nvSpPr>
          <p:spPr>
            <a:xfrm>
              <a:off x="9850654" y="80352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2" name="任意多边形: 形状 131"/>
            <p:cNvSpPr/>
            <p:nvPr/>
          </p:nvSpPr>
          <p:spPr>
            <a:xfrm>
              <a:off x="9850654" y="898593"/>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 name="任意多边形: 形状 132"/>
            <p:cNvSpPr/>
            <p:nvPr/>
          </p:nvSpPr>
          <p:spPr>
            <a:xfrm>
              <a:off x="9850654" y="146318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4" name="任意多边形: 形状 133"/>
            <p:cNvSpPr/>
            <p:nvPr/>
          </p:nvSpPr>
          <p:spPr>
            <a:xfrm>
              <a:off x="9850654" y="155679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任意多边形: 形状 134"/>
            <p:cNvSpPr/>
            <p:nvPr/>
          </p:nvSpPr>
          <p:spPr>
            <a:xfrm>
              <a:off x="9850654" y="1650402"/>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任意多边形: 形状 135"/>
            <p:cNvSpPr/>
            <p:nvPr/>
          </p:nvSpPr>
          <p:spPr>
            <a:xfrm>
              <a:off x="9770208" y="711372"/>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7" name="任意多边形: 形状 136"/>
            <p:cNvSpPr/>
            <p:nvPr/>
          </p:nvSpPr>
          <p:spPr>
            <a:xfrm>
              <a:off x="9770208" y="804983"/>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8" name="任意多边形: 形状 137"/>
            <p:cNvSpPr/>
            <p:nvPr/>
          </p:nvSpPr>
          <p:spPr>
            <a:xfrm>
              <a:off x="9770208" y="155825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9" name="任意多边形: 形状 138"/>
            <p:cNvSpPr/>
            <p:nvPr/>
          </p:nvSpPr>
          <p:spPr>
            <a:xfrm>
              <a:off x="9770208" y="165186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0" name="任意多边形: 形状 139"/>
            <p:cNvSpPr/>
            <p:nvPr/>
          </p:nvSpPr>
          <p:spPr>
            <a:xfrm>
              <a:off x="9689762" y="712835"/>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2925"/>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1" name="任意多边形: 形状 140"/>
            <p:cNvSpPr/>
            <p:nvPr/>
          </p:nvSpPr>
          <p:spPr>
            <a:xfrm>
              <a:off x="9689762" y="1653327"/>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4388"/>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 name="矩形 5"/>
          <p:cNvSpPr/>
          <p:nvPr/>
        </p:nvSpPr>
        <p:spPr>
          <a:xfrm>
            <a:off x="678963" y="1312112"/>
            <a:ext cx="10591897" cy="5156216"/>
          </a:xfrm>
          <a:prstGeom prst="rect">
            <a:avLst/>
          </a:prstGeom>
          <a:noFill/>
          <a:ln w="38100" cap="rnd">
            <a:gradFill flip="none" rotWithShape="1">
              <a:gsLst>
                <a:gs pos="64000">
                  <a:schemeClr val="accent1">
                    <a:alpha val="0"/>
                  </a:schemeClr>
                </a:gs>
                <a:gs pos="100000">
                  <a:schemeClr val="accent1"/>
                </a:gs>
              </a:gsLst>
              <a:lin ang="135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1572851" y="903535"/>
            <a:ext cx="9894167" cy="5371880"/>
          </a:xfrm>
          <a:prstGeom prst="rect">
            <a:avLst/>
          </a:prstGeom>
          <a:noFill/>
          <a:ln w="38100" cap="rnd">
            <a:gradFill flip="none" rotWithShape="1">
              <a:gsLst>
                <a:gs pos="64000">
                  <a:schemeClr val="accent1">
                    <a:alpha val="0"/>
                  </a:schemeClr>
                </a:gs>
                <a:gs pos="100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Text1">
            <a:extLst>
              <a:ext uri="{FF2B5EF4-FFF2-40B4-BE49-F238E27FC236}">
                <a16:creationId xmlns:a16="http://schemas.microsoft.com/office/drawing/2014/main" id="{1B001A33-CC0D-C1CF-B750-DAD7F8658447}"/>
              </a:ext>
            </a:extLst>
          </p:cNvPr>
          <p:cNvSpPr txBox="1"/>
          <p:nvPr>
            <p:custDataLst>
              <p:tags r:id="rId2"/>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Excel DSL.</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1D77B26C-B91A-6157-6B5B-E5F1647A4C11}"/>
              </a:ext>
            </a:extLst>
          </p:cNvPr>
          <p:cNvSpPr/>
          <p:nvPr>
            <p:custDataLst>
              <p:tags r:id="rId3"/>
            </p:custDataLst>
          </p:nvPr>
        </p:nvSpPr>
        <p:spPr>
          <a:xfrm>
            <a:off x="1096391" y="1759558"/>
            <a:ext cx="9923105" cy="4036860"/>
          </a:xfrm>
          <a:prstGeom prst="rect">
            <a:avLst/>
          </a:prstGeom>
          <a:ln>
            <a:noFill/>
          </a:ln>
        </p:spPr>
        <p:txBody>
          <a:bodyPr wrap="square" anchor="t" anchorCtr="0">
            <a:normAutofit/>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3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1.Excel</a:t>
            </a:r>
            <a:r>
              <a:rPr kumimoji="0" lang="zh-CN" altLang="en-US" sz="13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特定域语言简述</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en-US" altLang="zh-CN"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领域语言，提高效率小助手</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Microsoft Excel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的一种专用领域语言，它允许用户使用特定的词汇和语法来描述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表格中的数据和公式。使用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，用户可以更加方便地创建复杂的公式和数据模型，从而提高工作效率。</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：简单易学的数据描述、公式计算和条件语句</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语法结构简单易学，它主要包括数据描述、公式计算和条件语句等。数据描述包括单元格引用、数值和字符串等基本数据类型。公式计算则可以使用各种运算符、函数和逻辑运算来对数据进行处理和计算。条件语句则允许用户根据不同的条件来执行不同的公式或操作。</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4.Excel DSL</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应用广泛，财务销售人资，建模高效决策</a:t>
            </a: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在各种领域都有广泛的应用，包括财务、销售、人力资源等。在财务领域，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可以用于创建复杂的财务模型和报表，帮助企业进行财务分析和决策。在销售领域，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可以用于预测销售数据、制定销售计划和评估销售效果。在人力资源领域，</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可以用于创建薪酬模型和绩效评估系统，提高人力资源管理的效率和准确性。</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5424390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p:cNvSpPr/>
          <p:nvPr>
            <p:custDataLst>
              <p:tags r:id="rId2"/>
            </p:custDataLst>
          </p:nvPr>
        </p:nvSpPr>
        <p:spPr>
          <a:xfrm>
            <a:off x="7130519" y="1169122"/>
            <a:ext cx="4337050" cy="498475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A2C3F4A-28BE-8A13-539D-7397B8BEE7CA}"/>
              </a:ext>
            </a:extLst>
          </p:cNvPr>
          <p:cNvSpPr/>
          <p:nvPr>
            <p:custDataLst>
              <p:tags r:id="rId3"/>
            </p:custDataLst>
          </p:nvPr>
        </p:nvSpPr>
        <p:spPr>
          <a:xfrm>
            <a:off x="667973" y="2405029"/>
            <a:ext cx="5511800" cy="529336"/>
          </a:xfrm>
          <a:prstGeom prst="roundRect">
            <a:avLst/>
          </a:prstGeom>
          <a:solidFill>
            <a:schemeClr val="accent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Rounded Corners 4">
            <a:extLst>
              <a:ext uri="{FF2B5EF4-FFF2-40B4-BE49-F238E27FC236}">
                <a16:creationId xmlns:a16="http://schemas.microsoft.com/office/drawing/2014/main" id="{F38C0430-38C8-9711-C67A-6D73D0397C68}"/>
              </a:ext>
            </a:extLst>
          </p:cNvPr>
          <p:cNvSpPr/>
          <p:nvPr>
            <p:custDataLst>
              <p:tags r:id="rId4"/>
            </p:custDataLst>
          </p:nvPr>
        </p:nvSpPr>
        <p:spPr>
          <a:xfrm>
            <a:off x="667973" y="3324509"/>
            <a:ext cx="5511800" cy="858520"/>
          </a:xfrm>
          <a:prstGeom prst="roundRect">
            <a:avLst/>
          </a:prstGeom>
          <a:solidFill>
            <a:schemeClr val="accent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Rounded Corners 5">
            <a:extLst>
              <a:ext uri="{FF2B5EF4-FFF2-40B4-BE49-F238E27FC236}">
                <a16:creationId xmlns:a16="http://schemas.microsoft.com/office/drawing/2014/main" id="{C703B291-E22D-0FE1-78B4-3B772E77AF45}"/>
              </a:ext>
            </a:extLst>
          </p:cNvPr>
          <p:cNvSpPr/>
          <p:nvPr>
            <p:custDataLst>
              <p:tags r:id="rId5"/>
            </p:custDataLst>
          </p:nvPr>
        </p:nvSpPr>
        <p:spPr>
          <a:xfrm>
            <a:off x="667973" y="4547773"/>
            <a:ext cx="5511800" cy="2170684"/>
          </a:xfrm>
          <a:prstGeom prst="roundRect">
            <a:avLst/>
          </a:prstGeom>
          <a:solidFill>
            <a:schemeClr val="accent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1">
            <a:extLst>
              <a:ext uri="{FF2B5EF4-FFF2-40B4-BE49-F238E27FC236}">
                <a16:creationId xmlns:a16="http://schemas.microsoft.com/office/drawing/2014/main" id="{958A5622-CFDD-0462-2717-E8AEAD9621A4}"/>
              </a:ext>
            </a:extLst>
          </p:cNvPr>
          <p:cNvSpPr txBox="1"/>
          <p:nvPr>
            <p:custDataLst>
              <p:tags r:id="rId6"/>
            </p:custDataLst>
          </p:nvPr>
        </p:nvSpPr>
        <p:spPr>
          <a:xfrm>
            <a:off x="734023" y="1997119"/>
            <a:ext cx="5347349" cy="4945064"/>
          </a:xfrm>
          <a:prstGeom prst="rect">
            <a:avLst/>
          </a:prstGeom>
          <a:noFill/>
          <a:ln>
            <a:noFill/>
          </a:ln>
        </p:spPr>
        <p:txBody>
          <a:bodyPr spcFirstLastPara="1" wrap="square" lIns="60950" tIns="30466" rIns="60950" bIns="30466" anchor="t" anchorCtr="0">
            <a:normAutofit fontScale="925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1.Excel Domain Specific Language</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简介</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中使用的特定语言，它允许用户通过编写简单的代码来控制</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的输出。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使用户能够更有效地创建和定制输出图表，从而提高了工作效率。</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2.Output Diagram</a:t>
            </a: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的重要组成部分，它提供了创建输出图表所需的所有组件和步骤。在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中，用户可以通过拖放的方式将不同的组件组合在一起，以创建他们想要的图表。这些组件包括数据源、图表类型、标题、图例、轴等。</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Output Diagram</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还提供了丰富的图形和图标库，以便用户可以轻松地选择适合自己图表的样式。</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3.ESL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语法与示例</a:t>
            </a: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语法是</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的核心，它包括了一些基本的命令和操作符，如数据源、图表类型、颜色、字体等。用户可以通过简单的语法规则来控制图表的外观和行为。</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语法还提供了丰富的选项和参数，以便用户可以根据自己的需要进行定制。</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以下是一个简单的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语法示例，用于创建一个柱状图并添加标题和图例：</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[Sheet1] -&gt; Bar chart -&gt; Title = "Sales by Product" -&gt; Legend = "Products" -&gt; Data = [Sheet2] -&gt; "Sales"`</a:t>
            </a:r>
            <a:r>
              <a:rPr kumimoji="0" lang="en-US" altLang="zh-CN"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这个示例中，“</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Sheet1”</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是数据源，“</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Bar chart”</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是图表类型，“</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Title”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和“</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Legend”</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是图表的标题和图例，“</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Data”</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是数据源中的列名。用户可以根据自己的需要修改这些选项和参数，以创建出更复杂的图表。</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4" name="Text2">
            <a:extLst>
              <a:ext uri="{FF2B5EF4-FFF2-40B4-BE49-F238E27FC236}">
                <a16:creationId xmlns:a16="http://schemas.microsoft.com/office/drawing/2014/main" id="{0067430C-FA3D-C33B-2ADA-2A9DA0226F83}"/>
              </a:ext>
            </a:extLst>
          </p:cNvPr>
          <p:cNvSpPr txBox="1"/>
          <p:nvPr>
            <p:custDataLst>
              <p:tags r:id="rId7"/>
            </p:custDataLst>
          </p:nvPr>
        </p:nvSpPr>
        <p:spPr>
          <a:xfrm>
            <a:off x="712856" y="521236"/>
            <a:ext cx="5367625" cy="1295771"/>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Output Diagram.</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14" name="Shape1">
            <a:extLst>
              <a:ext uri="{FF2B5EF4-FFF2-40B4-BE49-F238E27FC236}">
                <a16:creationId xmlns:a16="http://schemas.microsoft.com/office/drawing/2014/main" id="{505CF59E-736B-7FAA-7314-B137051DE277}"/>
              </a:ext>
            </a:extLst>
          </p:cNvPr>
          <p:cNvSpPr/>
          <p:nvPr>
            <p:custDataLst>
              <p:tags r:id="rId8"/>
            </p:custDataLst>
          </p:nvPr>
        </p:nvSpPr>
        <p:spPr>
          <a:xfrm>
            <a:off x="6689235" y="695533"/>
            <a:ext cx="4538410" cy="5208607"/>
          </a:xfrm>
          <a:prstGeom prst="round1Rect">
            <a:avLst/>
          </a:prstGeom>
          <a:solidFill>
            <a:schemeClr val="accent2">
              <a:lumMod val="20000"/>
              <a:lumOff val="80000"/>
            </a:schemeClr>
          </a:solidFill>
          <a:ln w="53210">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3686385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4">
            <a:extLst>
              <a:ext uri="{FF2B5EF4-FFF2-40B4-BE49-F238E27FC236}">
                <a16:creationId xmlns:a16="http://schemas.microsoft.com/office/drawing/2014/main" id="{CF3AF877-1EE5-0B0A-139E-5240DCE8CA4F}"/>
              </a:ext>
            </a:extLst>
          </p:cNvPr>
          <p:cNvSpPr/>
          <p:nvPr/>
        </p:nvSpPr>
        <p:spPr>
          <a:xfrm>
            <a:off x="696086"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10" name="直接连接符 9">
            <a:extLst>
              <a:ext uri="{FF2B5EF4-FFF2-40B4-BE49-F238E27FC236}">
                <a16:creationId xmlns:a16="http://schemas.microsoft.com/office/drawing/2014/main" id="{6F0289A9-1720-0287-D0E5-B8A2D6F7C7E4}"/>
              </a:ext>
            </a:extLst>
          </p:cNvPr>
          <p:cNvCxnSpPr>
            <a:cxnSpLocks/>
          </p:cNvCxnSpPr>
          <p:nvPr/>
        </p:nvCxnSpPr>
        <p:spPr>
          <a:xfrm>
            <a:off x="696086"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4">
            <a:extLst>
              <a:ext uri="{FF2B5EF4-FFF2-40B4-BE49-F238E27FC236}">
                <a16:creationId xmlns:a16="http://schemas.microsoft.com/office/drawing/2014/main" id="{F150FAC9-58DF-BC92-3C9E-20B51A4956C2}"/>
              </a:ext>
            </a:extLst>
          </p:cNvPr>
          <p:cNvSpPr/>
          <p:nvPr/>
        </p:nvSpPr>
        <p:spPr>
          <a:xfrm>
            <a:off x="6253215"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6" name="直接连接符 5">
            <a:extLst>
              <a:ext uri="{FF2B5EF4-FFF2-40B4-BE49-F238E27FC236}">
                <a16:creationId xmlns:a16="http://schemas.microsoft.com/office/drawing/2014/main" id="{F8CA2DF2-EBEA-4C0D-001E-811E649784BB}"/>
              </a:ext>
            </a:extLst>
          </p:cNvPr>
          <p:cNvCxnSpPr>
            <a:cxnSpLocks/>
          </p:cNvCxnSpPr>
          <p:nvPr/>
        </p:nvCxnSpPr>
        <p:spPr>
          <a:xfrm>
            <a:off x="6253215"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4">
            <a:extLst>
              <a:ext uri="{FF2B5EF4-FFF2-40B4-BE49-F238E27FC236}">
                <a16:creationId xmlns:a16="http://schemas.microsoft.com/office/drawing/2014/main" id="{0F950715-6905-77E0-EEC4-EBA26CA00EC2}"/>
              </a:ext>
            </a:extLst>
          </p:cNvPr>
          <p:cNvSpPr/>
          <p:nvPr/>
        </p:nvSpPr>
        <p:spPr>
          <a:xfrm>
            <a:off x="3469314"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8" name="直接连接符 7">
            <a:extLst>
              <a:ext uri="{FF2B5EF4-FFF2-40B4-BE49-F238E27FC236}">
                <a16:creationId xmlns:a16="http://schemas.microsoft.com/office/drawing/2014/main" id="{5EA46FFD-8225-1FE5-20DD-893E3EA557AF}"/>
              </a:ext>
            </a:extLst>
          </p:cNvPr>
          <p:cNvCxnSpPr>
            <a:cxnSpLocks/>
          </p:cNvCxnSpPr>
          <p:nvPr/>
        </p:nvCxnSpPr>
        <p:spPr>
          <a:xfrm>
            <a:off x="3469314"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六边形 57"/>
          <p:cNvSpPr/>
          <p:nvPr/>
        </p:nvSpPr>
        <p:spPr>
          <a:xfrm>
            <a:off x="816227"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accent1"/>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0" name="Text1"/>
          <p:cNvSpPr txBox="1"/>
          <p:nvPr>
            <p:custDataLst>
              <p:tags r:id="rId2"/>
            </p:custDataLst>
          </p:nvPr>
        </p:nvSpPr>
        <p:spPr>
          <a:xfrm>
            <a:off x="832183" y="3053967"/>
            <a:ext cx="2250392" cy="398780"/>
          </a:xfrm>
          <a:prstGeom prst="rect">
            <a:avLst/>
          </a:prstGeom>
          <a:noFill/>
        </p:spPr>
        <p:txBody>
          <a:bodyPr wrap="square" rtlCol="0">
            <a:normAutofit fontScale="25000" lnSpcReduction="20000"/>
          </a:bodyPr>
          <a:lstStyle/>
          <a:p>
            <a:pPr algn="ctr"/>
            <a:r>
              <a:rPr lang="en-US" altLang="zh-CN" sz="1663" b="1">
                <a:solidFill>
                  <a:schemeClr val="tx2"/>
                </a:solidFill>
                <a:latin typeface="微软雅黑" panose="020B0503020204020204" charset="-122"/>
                <a:ea typeface="微软雅黑" panose="020B0503020204020204" charset="-122"/>
              </a:rPr>
              <a:t>Introduction to Excel DSL.
Excel DSL is a specialized domain-specific language for Microsoft Excel, designed to simplify and automate spreadsheet tasks. With Excel DSL, users can write custom scripts and functions to perform complex calculations, analyze data, and generate reports.
Excel DSL provides a wide range of built-in functions and properties that allow users to manipulate and access cell values, ranges, and worksheets. It also supports conditional formatting, sorting, filtering, and other common spreadsheet operations.
One of the key features of Excel DSL is its ability to interact with external data sources, such as databases, web services, and other Excel files. This allows users to import and export data, perform data transformations, and update their spreadsheets in real-time.
Excel DSL offers a user-friendly syntax and an intuitive development environment, making it accessible to both experienced programmers and non-technical users. It provides detailed documentation, examples, and tutorials to help users get started quickly.
Overall, Excel DSL is a powerful tool for enhancing productivity and efficiency in Excel. By automating repetitive tasks and enabling complex data analysis, it empowers users to create dynamic and interactive spreadsheets with ease.</a:t>
            </a:r>
            <a:endParaRPr lang="zh-CN" altLang="en-US" sz="1663" b="1" dirty="0">
              <a:solidFill>
                <a:schemeClr val="tx2"/>
              </a:solidFill>
              <a:latin typeface="微软雅黑" panose="020B0503020204020204" charset="-122"/>
              <a:ea typeface="微软雅黑" panose="020B0503020204020204" charset="-122"/>
            </a:endParaRPr>
          </a:p>
        </p:txBody>
      </p:sp>
      <p:sp>
        <p:nvSpPr>
          <p:cNvPr id="31" name="Text2"/>
          <p:cNvSpPr txBox="1"/>
          <p:nvPr>
            <p:custDataLst>
              <p:tags r:id="rId3"/>
            </p:custDataLst>
          </p:nvPr>
        </p:nvSpPr>
        <p:spPr>
          <a:xfrm>
            <a:off x="752727" y="4379278"/>
            <a:ext cx="2393348" cy="2002363"/>
          </a:xfrm>
          <a:prstGeom prst="rect">
            <a:avLst/>
          </a:prstGeom>
          <a:noFill/>
        </p:spPr>
        <p:txBody>
          <a:bodyPr wrap="square" rtlCol="0">
            <a:normAutofit fontScale="77500" lnSpcReduction="20000"/>
          </a:bodyPr>
          <a:lstStyle/>
          <a:p>
            <a:pPr marL="285750" algn="just">
              <a:lnSpc>
                <a:spcPct val="150000"/>
              </a:lnSpc>
              <a:spcBef>
                <a:spcPts val="150"/>
              </a:spcBef>
              <a:spcAft>
                <a:spcPts val="150"/>
              </a:spcAft>
              <a:buFont typeface="Arial" panose="020B0604020202020204" pitchFamily="34" charset="0"/>
              <a:buChar char="•"/>
            </a:pPr>
            <a:r>
              <a:rPr lang="en-US" altLang="zh-CN" sz="1125">
                <a:solidFill>
                  <a:schemeClr val="bg2"/>
                </a:solidFill>
                <a:latin typeface="微软雅黑" panose="020B0503020204020204" charset="-122"/>
                <a:ea typeface="微软雅黑" panose="020B0503020204020204" charset="-122"/>
              </a:rPr>
              <a:t>Excel DSL is a domain-specific language specifically designed for Excel users. It provides rich syntax and functionality to help users handle and analyze data more efficiently. By using Excel DSL, users can create custom formulas, filter conditions, data pivot tables, etc., greatly enhancing the flexibility and functionality of Excel.</a:t>
            </a:r>
            <a:endParaRPr lang="zh-CN" altLang="en-US" sz="1125" dirty="0">
              <a:solidFill>
                <a:schemeClr val="bg2"/>
              </a:solidFill>
              <a:latin typeface="微软雅黑" panose="020B0503020204020204" charset="-122"/>
              <a:ea typeface="微软雅黑" panose="020B0503020204020204" charset="-122"/>
            </a:endParaRPr>
          </a:p>
        </p:txBody>
      </p:sp>
      <p:sp>
        <p:nvSpPr>
          <p:cNvPr id="94" name="六边形 57"/>
          <p:cNvSpPr/>
          <p:nvPr/>
        </p:nvSpPr>
        <p:spPr>
          <a:xfrm>
            <a:off x="359480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tx2"/>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5" name="Text3"/>
          <p:cNvSpPr txBox="1"/>
          <p:nvPr>
            <p:custDataLst>
              <p:tags r:id="rId4"/>
            </p:custDataLst>
          </p:nvPr>
        </p:nvSpPr>
        <p:spPr>
          <a:xfrm>
            <a:off x="3531308" y="3053967"/>
            <a:ext cx="2409300" cy="398780"/>
          </a:xfrm>
          <a:prstGeom prst="rect">
            <a:avLst/>
          </a:prstGeom>
          <a:noFill/>
        </p:spPr>
        <p:txBody>
          <a:bodyPr wrap="square" rtlCol="0">
            <a:normAutofit fontScale="77500" lnSpcReduction="20000"/>
          </a:bodyPr>
          <a:lstStyle/>
          <a:p>
            <a:pPr algn="ctr"/>
            <a:r>
              <a:rPr lang="en-US" altLang="zh-CN" sz="1663" b="1">
                <a:solidFill>
                  <a:schemeClr val="accent1"/>
                </a:solidFill>
                <a:latin typeface="微软雅黑" panose="020B0503020204020204" charset="-122"/>
                <a:ea typeface="微软雅黑" panose="020B0503020204020204" charset="-122"/>
              </a:rPr>
              <a:t>Basic syntax of Excel DSL.</a:t>
            </a:r>
            <a:endParaRPr lang="zh-CN" altLang="en-US" sz="1663" b="1" dirty="0">
              <a:solidFill>
                <a:schemeClr val="accent1"/>
              </a:solidFill>
              <a:latin typeface="微软雅黑" panose="020B0503020204020204" charset="-122"/>
              <a:ea typeface="微软雅黑" panose="020B0503020204020204" charset="-122"/>
            </a:endParaRPr>
          </a:p>
        </p:txBody>
      </p:sp>
      <p:sp>
        <p:nvSpPr>
          <p:cNvPr id="96" name="Text4"/>
          <p:cNvSpPr txBox="1"/>
          <p:nvPr>
            <p:custDataLst>
              <p:tags r:id="rId5"/>
            </p:custDataLst>
          </p:nvPr>
        </p:nvSpPr>
        <p:spPr>
          <a:xfrm>
            <a:off x="3625000" y="4379278"/>
            <a:ext cx="2241476" cy="2002363"/>
          </a:xfrm>
          <a:prstGeom prst="rect">
            <a:avLst/>
          </a:prstGeom>
          <a:noFill/>
        </p:spPr>
        <p:txBody>
          <a:bodyPr wrap="square" rtlCol="0">
            <a:normAutofit fontScale="77500" lnSpcReduction="20000"/>
          </a:bodyPr>
          <a:lstStyle/>
          <a:p>
            <a:pPr marL="285750" algn="just">
              <a:lnSpc>
                <a:spcPct val="150000"/>
              </a:lnSpc>
              <a:spcBef>
                <a:spcPts val="150"/>
              </a:spcBef>
              <a:spcAft>
                <a:spcPts val="150"/>
              </a:spcAft>
              <a:buFont typeface="Arial" panose="020B0604020202020204" pitchFamily="34" charset="0"/>
              <a:buChar char="•"/>
            </a:pPr>
            <a:r>
              <a:rPr lang="en-US" altLang="zh-CN" sz="1125" b="1">
                <a:solidFill>
                  <a:schemeClr val="bg2"/>
                </a:solidFill>
                <a:latin typeface="微软雅黑" panose="020B0503020204020204" charset="-122"/>
                <a:ea typeface="微软雅黑" panose="020B0503020204020204" charset="-122"/>
              </a:rPr>
              <a:t>Functions and Operators: Excel DSL supports many built-in functions and operators, such as SUM, AVERAGE, COUNT, etc. Users can choose appropriate functions and operators according to their needs and combine them into complex formulas.</a:t>
            </a:r>
            <a:endParaRPr lang="zh-CN" altLang="en-US" sz="1125" dirty="0">
              <a:solidFill>
                <a:schemeClr val="bg2"/>
              </a:solidFill>
              <a:latin typeface="微软雅黑" panose="020B0503020204020204" charset="-122"/>
              <a:ea typeface="微软雅黑" panose="020B0503020204020204" charset="-122"/>
            </a:endParaRPr>
          </a:p>
        </p:txBody>
      </p:sp>
      <p:sp>
        <p:nvSpPr>
          <p:cNvPr id="106" name="六边形 57"/>
          <p:cNvSpPr/>
          <p:nvPr/>
        </p:nvSpPr>
        <p:spPr>
          <a:xfrm>
            <a:off x="637336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accent1"/>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02" name="Text5"/>
          <p:cNvSpPr txBox="1"/>
          <p:nvPr>
            <p:custDataLst>
              <p:tags r:id="rId6"/>
            </p:custDataLst>
          </p:nvPr>
        </p:nvSpPr>
        <p:spPr>
          <a:xfrm>
            <a:off x="6389318" y="3053967"/>
            <a:ext cx="2250400" cy="398780"/>
          </a:xfrm>
          <a:prstGeom prst="rect">
            <a:avLst/>
          </a:prstGeom>
          <a:noFill/>
        </p:spPr>
        <p:txBody>
          <a:bodyPr wrap="square" rtlCol="0">
            <a:normAutofit fontScale="70000" lnSpcReduction="20000"/>
          </a:bodyPr>
          <a:lstStyle/>
          <a:p>
            <a:pPr algn="ctr"/>
            <a:r>
              <a:rPr lang="en-US" altLang="zh-CN" sz="1663" b="1">
                <a:solidFill>
                  <a:schemeClr val="tx2"/>
                </a:solidFill>
                <a:latin typeface="微软雅黑" panose="020B0503020204020204" charset="-122"/>
                <a:ea typeface="微软雅黑" panose="020B0503020204020204" charset="-122"/>
              </a:rPr>
              <a:t>How to integrate Excel DSL.</a:t>
            </a:r>
            <a:endParaRPr lang="zh-CN" altLang="en-US" sz="1663" b="1" dirty="0">
              <a:solidFill>
                <a:schemeClr val="tx2"/>
              </a:solidFill>
              <a:latin typeface="微软雅黑" panose="020B0503020204020204" charset="-122"/>
              <a:ea typeface="微软雅黑" panose="020B0503020204020204" charset="-122"/>
            </a:endParaRPr>
          </a:p>
        </p:txBody>
      </p:sp>
      <p:sp>
        <p:nvSpPr>
          <p:cNvPr id="103" name="Text6"/>
          <p:cNvSpPr txBox="1"/>
          <p:nvPr>
            <p:custDataLst>
              <p:tags r:id="rId7"/>
            </p:custDataLst>
          </p:nvPr>
        </p:nvSpPr>
        <p:spPr>
          <a:xfrm>
            <a:off x="6389318" y="4379278"/>
            <a:ext cx="2250400" cy="2002363"/>
          </a:xfrm>
          <a:prstGeom prst="rect">
            <a:avLst/>
          </a:prstGeom>
          <a:noFill/>
        </p:spPr>
        <p:txBody>
          <a:bodyPr wrap="square" rtlCol="0">
            <a:normAutofit fontScale="92500" lnSpcReduction="10000"/>
          </a:bodyPr>
          <a:lstStyle/>
          <a:p>
            <a:pPr marL="285750" algn="just">
              <a:lnSpc>
                <a:spcPct val="150000"/>
              </a:lnSpc>
              <a:spcBef>
                <a:spcPts val="150"/>
              </a:spcBef>
              <a:spcAft>
                <a:spcPts val="150"/>
              </a:spcAft>
              <a:buFont typeface="Arial" panose="020B0604020202020204" pitchFamily="34" charset="0"/>
              <a:buChar char="•"/>
            </a:pPr>
            <a:r>
              <a:rPr lang="en-US" altLang="zh-CN" sz="1125" b="1">
                <a:solidFill>
                  <a:schemeClr val="bg2"/>
                </a:solidFill>
                <a:latin typeface="微软雅黑" panose="020B0503020204020204" charset="-122"/>
                <a:ea typeface="微软雅黑" panose="020B0503020204020204" charset="-122"/>
              </a:rPr>
              <a:t>Understanding Excel plugins: To use the Excel DSL, users need to install the corresponding plugin first. The plugin provides an integration interface with Excel, allowing DSL code to be directly embedded into Excel.</a:t>
            </a:r>
            <a:endParaRPr lang="zh-CN" altLang="en-US" sz="1125" dirty="0">
              <a:solidFill>
                <a:schemeClr val="bg2"/>
              </a:solidFill>
              <a:latin typeface="微软雅黑" panose="020B0503020204020204" charset="-122"/>
              <a:ea typeface="微软雅黑" panose="020B0503020204020204" charset="-122"/>
            </a:endParaRPr>
          </a:p>
        </p:txBody>
      </p:sp>
      <p:sp>
        <p:nvSpPr>
          <p:cNvPr id="108" name="rectangle4"/>
          <p:cNvSpPr/>
          <p:nvPr/>
        </p:nvSpPr>
        <p:spPr>
          <a:xfrm>
            <a:off x="9151935" y="3495183"/>
            <a:ext cx="2511981" cy="3029181"/>
          </a:xfrm>
          <a:prstGeom prst="rect">
            <a:avLst/>
          </a:prstGeom>
          <a:gradFill flip="none" rotWithShape="1">
            <a:gsLst>
              <a:gs pos="0">
                <a:schemeClr val="accent1">
                  <a:alpha val="22000"/>
                </a:schemeClr>
              </a:gs>
              <a:gs pos="100000">
                <a:schemeClr val="accent1">
                  <a:alpha val="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109" name="直接连接符 108"/>
          <p:cNvCxnSpPr>
            <a:cxnSpLocks/>
          </p:cNvCxnSpPr>
          <p:nvPr/>
        </p:nvCxnSpPr>
        <p:spPr>
          <a:xfrm>
            <a:off x="9151935" y="6524367"/>
            <a:ext cx="2522614" cy="40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六边形 57"/>
          <p:cNvSpPr/>
          <p:nvPr/>
        </p:nvSpPr>
        <p:spPr>
          <a:xfrm>
            <a:off x="9300796" y="1574819"/>
            <a:ext cx="2282306" cy="2621965"/>
          </a:xfrm>
          <a:custGeom>
            <a:avLst/>
            <a:gdLst>
              <a:gd name="connsiteX0" fmla="*/ 1189452 w 2282306"/>
              <a:gd name="connsiteY0" fmla="*/ 11393 h 2621965"/>
              <a:gd name="connsiteX1" fmla="*/ 2222605 w 2282306"/>
              <a:gd name="connsiteY1" fmla="*/ 527970 h 2621965"/>
              <a:gd name="connsiteX2" fmla="*/ 2282306 w 2282306"/>
              <a:gd name="connsiteY2" fmla="*/ 624568 h 2621965"/>
              <a:gd name="connsiteX3" fmla="*/ 2282306 w 2282306"/>
              <a:gd name="connsiteY3" fmla="*/ 1997397 h 2621965"/>
              <a:gd name="connsiteX4" fmla="*/ 2222605 w 2282306"/>
              <a:gd name="connsiteY4" fmla="*/ 2093995 h 2621965"/>
              <a:gd name="connsiteX5" fmla="*/ 1189452 w 2282306"/>
              <a:gd name="connsiteY5" fmla="*/ 2610572 h 2621965"/>
              <a:gd name="connsiteX6" fmla="*/ 1092854 w 2282306"/>
              <a:gd name="connsiteY6" fmla="*/ 2610572 h 2621965"/>
              <a:gd name="connsiteX7" fmla="*/ 59701 w 2282306"/>
              <a:gd name="connsiteY7" fmla="*/ 2093995 h 2621965"/>
              <a:gd name="connsiteX8" fmla="*/ 0 w 2282306"/>
              <a:gd name="connsiteY8" fmla="*/ 1997397 h 2621965"/>
              <a:gd name="connsiteX9" fmla="*/ 0 w 2282306"/>
              <a:gd name="connsiteY9" fmla="*/ 624568 h 2621965"/>
              <a:gd name="connsiteX10" fmla="*/ 59701 w 2282306"/>
              <a:gd name="connsiteY10" fmla="*/ 527970 h 2621965"/>
              <a:gd name="connsiteX11" fmla="*/ 1092854 w 2282306"/>
              <a:gd name="connsiteY11" fmla="*/ 11393 h 2621965"/>
              <a:gd name="connsiteX12" fmla="*/ 1189452 w 2282306"/>
              <a:gd name="connsiteY12" fmla="*/ 11393 h 26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2306" h="2621965">
                <a:moveTo>
                  <a:pt x="1189452" y="11393"/>
                </a:moveTo>
                <a:lnTo>
                  <a:pt x="2222605" y="527970"/>
                </a:lnTo>
                <a:cubicBezTo>
                  <a:pt x="2259202" y="546268"/>
                  <a:pt x="2282306" y="583651"/>
                  <a:pt x="2282306" y="624568"/>
                </a:cubicBezTo>
                <a:lnTo>
                  <a:pt x="2282306" y="1997397"/>
                </a:lnTo>
                <a:cubicBezTo>
                  <a:pt x="2282306" y="2038314"/>
                  <a:pt x="2259202" y="2075697"/>
                  <a:pt x="2222605" y="2093995"/>
                </a:cubicBezTo>
                <a:lnTo>
                  <a:pt x="1189452" y="2610572"/>
                </a:lnTo>
                <a:cubicBezTo>
                  <a:pt x="1159072" y="2625763"/>
                  <a:pt x="1123234" y="2625763"/>
                  <a:pt x="1092854" y="2610572"/>
                </a:cubicBezTo>
                <a:lnTo>
                  <a:pt x="59701" y="2093995"/>
                </a:lnTo>
                <a:cubicBezTo>
                  <a:pt x="23104" y="2075697"/>
                  <a:pt x="0" y="2038314"/>
                  <a:pt x="0" y="1997397"/>
                </a:cubicBezTo>
                <a:lnTo>
                  <a:pt x="0" y="624568"/>
                </a:lnTo>
                <a:cubicBezTo>
                  <a:pt x="0" y="583651"/>
                  <a:pt x="23104" y="546268"/>
                  <a:pt x="59701" y="527970"/>
                </a:cubicBezTo>
                <a:lnTo>
                  <a:pt x="1092854" y="11393"/>
                </a:lnTo>
                <a:cubicBezTo>
                  <a:pt x="1123234" y="-3797"/>
                  <a:pt x="1159072" y="-3797"/>
                  <a:pt x="1189452" y="11393"/>
                </a:cubicBezTo>
              </a:path>
            </a:pathLst>
          </a:custGeom>
          <a:solidFill>
            <a:schemeClr val="tx2"/>
          </a:solidFill>
          <a:ln w="6350">
            <a:noFill/>
          </a:ln>
          <a:effectLst>
            <a:outerShdw blurRad="596900" dir="16200000" rotWithShape="0">
              <a:schemeClr val="accent1">
                <a:lumMod val="60000"/>
                <a:lumOff val="40000"/>
                <a:alpha val="21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11" name="Text7"/>
          <p:cNvSpPr txBox="1"/>
          <p:nvPr>
            <p:custDataLst>
              <p:tags r:id="rId8"/>
            </p:custDataLst>
          </p:nvPr>
        </p:nvSpPr>
        <p:spPr>
          <a:xfrm>
            <a:off x="9237294" y="3053967"/>
            <a:ext cx="2409308" cy="398780"/>
          </a:xfrm>
          <a:prstGeom prst="rect">
            <a:avLst/>
          </a:prstGeom>
          <a:noFill/>
        </p:spPr>
        <p:txBody>
          <a:bodyPr wrap="square" rtlCol="0">
            <a:normAutofit fontScale="77500" lnSpcReduction="20000"/>
          </a:bodyPr>
          <a:lstStyle/>
          <a:p>
            <a:pPr algn="ctr"/>
            <a:r>
              <a:rPr lang="en-US" altLang="zh-CN" sz="1663" b="1">
                <a:solidFill>
                  <a:schemeClr val="accent1"/>
                </a:solidFill>
                <a:latin typeface="微软雅黑" panose="020B0503020204020204" charset="-122"/>
                <a:ea typeface="微软雅黑" panose="020B0503020204020204" charset="-122"/>
              </a:rPr>
              <a:t>Applications of Excel DSL.</a:t>
            </a:r>
            <a:endParaRPr lang="zh-CN" altLang="en-US" sz="1663" b="1" dirty="0">
              <a:solidFill>
                <a:schemeClr val="accent1"/>
              </a:solidFill>
              <a:latin typeface="微软雅黑" panose="020B0503020204020204" charset="-122"/>
              <a:ea typeface="微软雅黑" panose="020B0503020204020204" charset="-122"/>
            </a:endParaRPr>
          </a:p>
        </p:txBody>
      </p:sp>
      <p:sp>
        <p:nvSpPr>
          <p:cNvPr id="112" name="Text8"/>
          <p:cNvSpPr txBox="1"/>
          <p:nvPr>
            <p:custDataLst>
              <p:tags r:id="rId9"/>
            </p:custDataLst>
          </p:nvPr>
        </p:nvSpPr>
        <p:spPr>
          <a:xfrm>
            <a:off x="9300794" y="4379278"/>
            <a:ext cx="2195120" cy="2002363"/>
          </a:xfrm>
          <a:prstGeom prst="rect">
            <a:avLst/>
          </a:prstGeom>
          <a:noFill/>
        </p:spPr>
        <p:txBody>
          <a:bodyPr wrap="square" rtlCol="0">
            <a:normAutofit fontScale="92500"/>
          </a:bodyPr>
          <a:lstStyle/>
          <a:p>
            <a:pPr marL="285750" algn="just">
              <a:lnSpc>
                <a:spcPct val="150000"/>
              </a:lnSpc>
              <a:spcBef>
                <a:spcPts val="150"/>
              </a:spcBef>
              <a:spcAft>
                <a:spcPts val="150"/>
              </a:spcAft>
              <a:buFont typeface="Arial" panose="020B0604020202020204" pitchFamily="34" charset="0"/>
              <a:buChar char="•"/>
            </a:pPr>
            <a:r>
              <a:rPr lang="en-US" altLang="zh-CN" sz="1125" b="1">
                <a:solidFill>
                  <a:schemeClr val="bg2"/>
                </a:solidFill>
                <a:latin typeface="微软雅黑" panose="020B0503020204020204" charset="-122"/>
                <a:ea typeface="微软雅黑" panose="020B0503020204020204" charset="-122"/>
              </a:rPr>
              <a:t>Translation: Data analysis and statistics: Excel DSL can help users quickly create complex statistical analysis formulas, improving the efficiency of data analysis.</a:t>
            </a:r>
            <a:endParaRPr lang="zh-CN" altLang="en-US" sz="1125" dirty="0">
              <a:solidFill>
                <a:schemeClr val="bg2"/>
              </a:solidFill>
              <a:latin typeface="微软雅黑" panose="020B0503020204020204" charset="-122"/>
              <a:ea typeface="微软雅黑" panose="020B0503020204020204" charset="-122"/>
            </a:endParaRPr>
          </a:p>
        </p:txBody>
      </p:sp>
      <p:sp>
        <p:nvSpPr>
          <p:cNvPr id="12" name="Text9">
            <a:extLst>
              <a:ext uri="{FF2B5EF4-FFF2-40B4-BE49-F238E27FC236}">
                <a16:creationId xmlns:a16="http://schemas.microsoft.com/office/drawing/2014/main" id="{59A04AB4-21D0-EDBD-4578-9EAFE0C489E4}"/>
              </a:ext>
            </a:extLst>
          </p:cNvPr>
          <p:cNvSpPr txBox="1"/>
          <p:nvPr>
            <p:custDataLst>
              <p:tags r:id="rId10"/>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How to integrate with Excel DSL.</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3" name="Graphic 2">
            <a:extLst>
              <a:ext uri="{FF2B5EF4-FFF2-40B4-BE49-F238E27FC236}">
                <a16:creationId xmlns:a16="http://schemas.microsoft.com/office/drawing/2014/main" id="{90BBBC5A-0AA5-E6B1-00AD-3659A391D5CE}"/>
              </a:ext>
            </a:extLst>
          </p:cNvPr>
          <p:cNvPicPr>
            <a:picLocks/>
          </p:cNvPicPr>
          <p:nvPr>
            <p:custDataLst>
              <p:tags r:id="rId11"/>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9176" y="2137778"/>
            <a:ext cx="716400" cy="701967"/>
          </a:xfrm>
          <a:prstGeom prst="rect">
            <a:avLst/>
          </a:prstGeom>
        </p:spPr>
      </p:pic>
      <p:pic>
        <p:nvPicPr>
          <p:cNvPr id="11" name="Graphic 10">
            <a:extLst>
              <a:ext uri="{FF2B5EF4-FFF2-40B4-BE49-F238E27FC236}">
                <a16:creationId xmlns:a16="http://schemas.microsoft.com/office/drawing/2014/main" id="{0852255B-A772-B79C-D802-BA540B274074}"/>
              </a:ext>
            </a:extLst>
          </p:cNvPr>
          <p:cNvPicPr>
            <a:picLocks/>
          </p:cNvPicPr>
          <p:nvPr>
            <p:custDataLst>
              <p:tags r:id="rId12"/>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77752" y="2137778"/>
            <a:ext cx="716400" cy="701967"/>
          </a:xfrm>
          <a:prstGeom prst="rect">
            <a:avLst/>
          </a:prstGeom>
        </p:spPr>
      </p:pic>
      <p:pic>
        <p:nvPicPr>
          <p:cNvPr id="15" name="Graphic 14">
            <a:extLst>
              <a:ext uri="{FF2B5EF4-FFF2-40B4-BE49-F238E27FC236}">
                <a16:creationId xmlns:a16="http://schemas.microsoft.com/office/drawing/2014/main" id="{5467E60A-3220-E960-E316-1639F7E803EE}"/>
              </a:ext>
            </a:extLst>
          </p:cNvPr>
          <p:cNvPicPr>
            <a:picLocks/>
          </p:cNvPicPr>
          <p:nvPr>
            <p:custDataLst>
              <p:tags r:id="rId13"/>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56315" y="2137778"/>
            <a:ext cx="716400" cy="701967"/>
          </a:xfrm>
          <a:prstGeom prst="rect">
            <a:avLst/>
          </a:prstGeom>
        </p:spPr>
      </p:pic>
      <p:pic>
        <p:nvPicPr>
          <p:cNvPr id="20" name="Graphic 19">
            <a:extLst>
              <a:ext uri="{FF2B5EF4-FFF2-40B4-BE49-F238E27FC236}">
                <a16:creationId xmlns:a16="http://schemas.microsoft.com/office/drawing/2014/main" id="{688C0491-8FE2-3E42-BDFD-1C44488F3B05}"/>
              </a:ext>
            </a:extLst>
          </p:cNvPr>
          <p:cNvPicPr>
            <a:picLocks/>
          </p:cNvPicPr>
          <p:nvPr>
            <p:custDataLst>
              <p:tags r:id="rId14"/>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75689" y="2137778"/>
            <a:ext cx="716400" cy="701967"/>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2AE3FC97-31D7-505C-9C99-3BBA0155A721}"/>
              </a:ext>
            </a:extLst>
          </p:cNvPr>
          <p:cNvSpPr/>
          <p:nvPr/>
        </p:nvSpPr>
        <p:spPr>
          <a:xfrm rot="8446271">
            <a:off x="445086" y="3593002"/>
            <a:ext cx="2019836" cy="3716901"/>
          </a:xfrm>
          <a:custGeom>
            <a:avLst/>
            <a:gdLst>
              <a:gd name="connsiteX0" fmla="*/ 756410 w 2019836"/>
              <a:gd name="connsiteY0" fmla="*/ 3352565 h 3716901"/>
              <a:gd name="connsiteX1" fmla="*/ 0 w 2019836"/>
              <a:gd name="connsiteY1" fmla="*/ 1748633 h 3716901"/>
              <a:gd name="connsiteX2" fmla="*/ 916425 w 2019836"/>
              <a:gd name="connsiteY2" fmla="*/ 25043 h 3716901"/>
              <a:gd name="connsiteX3" fmla="*/ 957648 w 2019836"/>
              <a:gd name="connsiteY3" fmla="*/ 0 h 3716901"/>
              <a:gd name="connsiteX4" fmla="*/ 1701590 w 2019836"/>
              <a:gd name="connsiteY4" fmla="*/ 607369 h 3716901"/>
              <a:gd name="connsiteX5" fmla="*/ 1618360 w 2019836"/>
              <a:gd name="connsiteY5" fmla="*/ 637831 h 3716901"/>
              <a:gd name="connsiteX6" fmla="*/ 874609 w 2019836"/>
              <a:gd name="connsiteY6" fmla="*/ 1759891 h 3716901"/>
              <a:gd name="connsiteX7" fmla="*/ 1317759 w 2019836"/>
              <a:gd name="connsiteY7" fmla="*/ 2699572 h 3716901"/>
              <a:gd name="connsiteX8" fmla="*/ 1983237 w 2019836"/>
              <a:gd name="connsiteY8" fmla="*/ 2972825 h 3716901"/>
              <a:gd name="connsiteX9" fmla="*/ 2019836 w 2019836"/>
              <a:gd name="connsiteY9" fmla="*/ 2974442 h 3716901"/>
              <a:gd name="connsiteX10" fmla="*/ 1413679 w 2019836"/>
              <a:gd name="connsiteY10" fmla="*/ 3716901 h 3716901"/>
              <a:gd name="connsiteX11" fmla="*/ 1363894 w 2019836"/>
              <a:gd name="connsiteY11" fmla="*/ 3701083 h 3716901"/>
              <a:gd name="connsiteX12" fmla="*/ 756410 w 2019836"/>
              <a:gd name="connsiteY12" fmla="*/ 3352565 h 371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9836" h="3716901">
                <a:moveTo>
                  <a:pt x="756410" y="3352565"/>
                </a:moveTo>
                <a:cubicBezTo>
                  <a:pt x="294452" y="2971323"/>
                  <a:pt x="0" y="2394365"/>
                  <a:pt x="0" y="1748633"/>
                </a:cubicBezTo>
                <a:cubicBezTo>
                  <a:pt x="0" y="1031154"/>
                  <a:pt x="363520" y="398579"/>
                  <a:pt x="916425" y="25043"/>
                </a:cubicBezTo>
                <a:lnTo>
                  <a:pt x="957648" y="0"/>
                </a:lnTo>
                <a:lnTo>
                  <a:pt x="1701590" y="607369"/>
                </a:lnTo>
                <a:lnTo>
                  <a:pt x="1618360" y="637831"/>
                </a:lnTo>
                <a:cubicBezTo>
                  <a:pt x="1181289" y="822697"/>
                  <a:pt x="874609" y="1255479"/>
                  <a:pt x="874609" y="1759891"/>
                </a:cubicBezTo>
                <a:cubicBezTo>
                  <a:pt x="874609" y="2138200"/>
                  <a:pt x="1047116" y="2476217"/>
                  <a:pt x="1317759" y="2699572"/>
                </a:cubicBezTo>
                <a:cubicBezTo>
                  <a:pt x="1501946" y="2851577"/>
                  <a:pt x="1731587" y="2950475"/>
                  <a:pt x="1983237" y="2972825"/>
                </a:cubicBezTo>
                <a:lnTo>
                  <a:pt x="2019836" y="2974442"/>
                </a:lnTo>
                <a:lnTo>
                  <a:pt x="1413679" y="3716901"/>
                </a:lnTo>
                <a:lnTo>
                  <a:pt x="1363894" y="3701083"/>
                </a:lnTo>
                <a:cubicBezTo>
                  <a:pt x="1141044" y="3619487"/>
                  <a:pt x="936060" y="3500825"/>
                  <a:pt x="756410" y="3352565"/>
                </a:cubicBezTo>
                <a:close/>
              </a:path>
            </a:pathLst>
          </a:custGeom>
          <a:gradFill>
            <a:gsLst>
              <a:gs pos="0">
                <a:schemeClr val="accent2">
                  <a:alpha val="0"/>
                </a:schemeClr>
              </a:gs>
              <a:gs pos="100000">
                <a:schemeClr val="accent2"/>
              </a:gs>
            </a:gsLst>
            <a:lin ang="5400000" scaled="1"/>
          </a:gradFill>
          <a:ln w="1016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41486BB6-97F1-C945-DB7F-44BD14D1C12E}"/>
              </a:ext>
            </a:extLst>
          </p:cNvPr>
          <p:cNvSpPr txBox="1"/>
          <p:nvPr>
            <p:custDataLst>
              <p:tags r:id="rId2"/>
            </p:custDataLst>
          </p:nvPr>
        </p:nvSpPr>
        <p:spPr>
          <a:xfrm>
            <a:off x="795544" y="3195320"/>
            <a:ext cx="9491455" cy="922020"/>
          </a:xfrm>
          <a:prstGeom prst="rect">
            <a:avLst/>
          </a:prstGeom>
          <a:noFill/>
        </p:spPr>
        <p:txBody>
          <a:bodyPr wrap="square" rtlCol="0" anchor="b" anchorCtr="0">
            <a:normAutofit fontScale="925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en-US" altLang="zh-CN" sz="54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what is the usage of scenario</a:t>
            </a:r>
            <a:endPar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13EDA194-9672-7D50-06D5-1F0095EBC2B3}"/>
              </a:ext>
            </a:extLst>
          </p:cNvPr>
          <p:cNvSpPr txBox="1"/>
          <p:nvPr>
            <p:custDataLst>
              <p:tags r:id="rId3"/>
            </p:custDataLst>
          </p:nvPr>
        </p:nvSpPr>
        <p:spPr>
          <a:xfrm>
            <a:off x="795393" y="4117050"/>
            <a:ext cx="9491454" cy="2024669"/>
          </a:xfrm>
          <a:prstGeom prst="rect">
            <a:avLst/>
          </a:prstGeom>
          <a:noFill/>
        </p:spPr>
        <p:txBody>
          <a:bodyPr wrap="square" rtlCol="0" anchor="t" anchorCtr="0">
            <a:normAutofit/>
          </a:bodyPr>
          <a:lstStyle/>
          <a:p>
            <a:endParaRPr lang="en-US" sz="1400" dirty="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7EB95931-CEDB-D91F-9793-C83689F7C004}"/>
              </a:ext>
            </a:extLst>
          </p:cNvPr>
          <p:cNvSpPr txBox="1"/>
          <p:nvPr>
            <p:custDataLst>
              <p:tags r:id="rId4"/>
            </p:custDataLst>
          </p:nvPr>
        </p:nvSpPr>
        <p:spPr>
          <a:xfrm>
            <a:off x="795545" y="954938"/>
            <a:ext cx="1722527" cy="1866900"/>
          </a:xfrm>
          <a:prstGeom prst="rect">
            <a:avLst/>
          </a:prstGeom>
          <a:noFill/>
        </p:spPr>
        <p:txBody>
          <a:bodyPr wrap="square" rtlCol="0" anchor="ctr">
            <a:normAutofit/>
          </a:bodyPr>
          <a:lstStyle/>
          <a:p>
            <a:pPr>
              <a:lnSpc>
                <a:spcPct val="120000"/>
              </a:lnSpc>
              <a:spcBef>
                <a:spcPct val="0"/>
              </a:spcBef>
            </a:pPr>
            <a:r>
              <a:rPr lang="en-US" altLang="zh-CN" sz="8800" b="1">
                <a:latin typeface="微软雅黑" panose="020B0503020204020204" charset="-122"/>
                <a:ea typeface="微软雅黑" panose="020B0503020204020204" charset="-122"/>
              </a:rPr>
              <a:t>03</a:t>
            </a:r>
            <a:endParaRPr lang="zh-CN" altLang="en-US" sz="8800" b="1" dirty="0">
              <a:latin typeface="微软雅黑" panose="020B0503020204020204" charset="-122"/>
              <a:ea typeface="微软雅黑" panose="020B0503020204020204" charset="-122"/>
            </a:endParaRPr>
          </a:p>
        </p:txBody>
      </p:sp>
      <p:sp>
        <p:nvSpPr>
          <p:cNvPr id="6" name="矩形 5">
            <a:extLst>
              <a:ext uri="{FF2B5EF4-FFF2-40B4-BE49-F238E27FC236}">
                <a16:creationId xmlns:a16="http://schemas.microsoft.com/office/drawing/2014/main" id="{AEA4162E-9A7D-4801-C06E-A7A785E8D866}"/>
              </a:ext>
            </a:extLst>
          </p:cNvPr>
          <p:cNvSpPr/>
          <p:nvPr/>
        </p:nvSpPr>
        <p:spPr>
          <a:xfrm flipV="1">
            <a:off x="979725" y="2630118"/>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4737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1"/>
          <p:cNvSpPr/>
          <p:nvPr/>
        </p:nvSpPr>
        <p:spPr>
          <a:xfrm>
            <a:off x="1820531" y="4337117"/>
            <a:ext cx="2743835" cy="1216025"/>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2743835"/>
              <a:gd name="connsiteY0" fmla="*/ 0 h 1216025"/>
              <a:gd name="connsiteX1" fmla="*/ 0 w 2743835"/>
              <a:gd name="connsiteY1" fmla="*/ 1137040 h 1216025"/>
              <a:gd name="connsiteX2" fmla="*/ 72000 w 2743835"/>
              <a:gd name="connsiteY2" fmla="*/ 1209040 h 1216025"/>
              <a:gd name="connsiteX3" fmla="*/ 2743835 w 2743835"/>
              <a:gd name="connsiteY3" fmla="*/ 1216025 h 1216025"/>
            </a:gdLst>
            <a:ahLst/>
            <a:cxnLst>
              <a:cxn ang="0">
                <a:pos x="connsiteX0" y="connsiteY0"/>
              </a:cxn>
              <a:cxn ang="0">
                <a:pos x="connsiteX1" y="connsiteY1"/>
              </a:cxn>
              <a:cxn ang="0">
                <a:pos x="connsiteX2" y="connsiteY2"/>
              </a:cxn>
              <a:cxn ang="0">
                <a:pos x="connsiteX3" y="connsiteY3"/>
              </a:cxn>
            </a:cxnLst>
            <a:rect l="l" t="t" r="r" b="b"/>
            <a:pathLst>
              <a:path w="2743835" h="1216025">
                <a:moveTo>
                  <a:pt x="0" y="0"/>
                </a:moveTo>
                <a:lnTo>
                  <a:pt x="0" y="1137040"/>
                </a:lnTo>
                <a:cubicBezTo>
                  <a:pt x="0" y="1176784"/>
                  <a:pt x="32256" y="1209040"/>
                  <a:pt x="72000" y="1209040"/>
                </a:cubicBezTo>
                <a:lnTo>
                  <a:pt x="2743835" y="1216025"/>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6" name="Freeform2"/>
          <p:cNvSpPr/>
          <p:nvPr/>
        </p:nvSpPr>
        <p:spPr>
          <a:xfrm>
            <a:off x="4584051" y="3839277"/>
            <a:ext cx="372014" cy="975360"/>
          </a:xfrm>
          <a:custGeom>
            <a:avLst/>
            <a:gdLst>
              <a:gd name="connsiteX0" fmla="*/ 0 w 493395"/>
              <a:gd name="connsiteY0" fmla="*/ 0 h 978535"/>
              <a:gd name="connsiteX1" fmla="*/ 0 w 493395"/>
              <a:gd name="connsiteY1" fmla="*/ 903360 h 978535"/>
              <a:gd name="connsiteX2" fmla="*/ 72000 w 493395"/>
              <a:gd name="connsiteY2" fmla="*/ 975360 h 978535"/>
              <a:gd name="connsiteX3" fmla="*/ 493395 w 493395"/>
              <a:gd name="connsiteY3" fmla="*/ 978535 h 978535"/>
              <a:gd name="connsiteX0" fmla="*/ 0 w 372014"/>
              <a:gd name="connsiteY0" fmla="*/ 0 h 975360"/>
              <a:gd name="connsiteX1" fmla="*/ 0 w 372014"/>
              <a:gd name="connsiteY1" fmla="*/ 903360 h 975360"/>
              <a:gd name="connsiteX2" fmla="*/ 72000 w 372014"/>
              <a:gd name="connsiteY2" fmla="*/ 975360 h 975360"/>
              <a:gd name="connsiteX3" fmla="*/ 372014 w 372014"/>
              <a:gd name="connsiteY3" fmla="*/ 970443 h 975360"/>
            </a:gdLst>
            <a:ahLst/>
            <a:cxnLst>
              <a:cxn ang="0">
                <a:pos x="connsiteX0" y="connsiteY0"/>
              </a:cxn>
              <a:cxn ang="0">
                <a:pos x="connsiteX1" y="connsiteY1"/>
              </a:cxn>
              <a:cxn ang="0">
                <a:pos x="connsiteX2" y="connsiteY2"/>
              </a:cxn>
              <a:cxn ang="0">
                <a:pos x="connsiteX3" y="connsiteY3"/>
              </a:cxn>
            </a:cxnLst>
            <a:rect l="l" t="t" r="r" b="b"/>
            <a:pathLst>
              <a:path w="372014" h="975360">
                <a:moveTo>
                  <a:pt x="0" y="0"/>
                </a:moveTo>
                <a:lnTo>
                  <a:pt x="0" y="903360"/>
                </a:lnTo>
                <a:cubicBezTo>
                  <a:pt x="0" y="943104"/>
                  <a:pt x="32256" y="975360"/>
                  <a:pt x="72000" y="975360"/>
                </a:cubicBezTo>
                <a:lnTo>
                  <a:pt x="372014" y="970443"/>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2" name="Freeform3"/>
          <p:cNvSpPr/>
          <p:nvPr/>
        </p:nvSpPr>
        <p:spPr>
          <a:xfrm flipH="1">
            <a:off x="7343693" y="4337117"/>
            <a:ext cx="3172461" cy="1209040"/>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3136742"/>
              <a:gd name="connsiteY0" fmla="*/ 0 h 1209040"/>
              <a:gd name="connsiteX1" fmla="*/ 0 w 3136742"/>
              <a:gd name="connsiteY1" fmla="*/ 1137040 h 1209040"/>
              <a:gd name="connsiteX2" fmla="*/ 72000 w 3136742"/>
              <a:gd name="connsiteY2" fmla="*/ 1209040 h 1209040"/>
              <a:gd name="connsiteX3" fmla="*/ 3136742 w 3136742"/>
              <a:gd name="connsiteY3" fmla="*/ 1201738 h 1209040"/>
              <a:gd name="connsiteX0" fmla="*/ 0 w 3172461"/>
              <a:gd name="connsiteY0" fmla="*/ 0 h 1209040"/>
              <a:gd name="connsiteX1" fmla="*/ 0 w 3172461"/>
              <a:gd name="connsiteY1" fmla="*/ 1137040 h 1209040"/>
              <a:gd name="connsiteX2" fmla="*/ 72000 w 3172461"/>
              <a:gd name="connsiteY2" fmla="*/ 1209040 h 1209040"/>
              <a:gd name="connsiteX3" fmla="*/ 3172461 w 3172461"/>
              <a:gd name="connsiteY3" fmla="*/ 1204119 h 1209040"/>
            </a:gdLst>
            <a:ahLst/>
            <a:cxnLst>
              <a:cxn ang="0">
                <a:pos x="connsiteX0" y="connsiteY0"/>
              </a:cxn>
              <a:cxn ang="0">
                <a:pos x="connsiteX1" y="connsiteY1"/>
              </a:cxn>
              <a:cxn ang="0">
                <a:pos x="connsiteX2" y="connsiteY2"/>
              </a:cxn>
              <a:cxn ang="0">
                <a:pos x="connsiteX3" y="connsiteY3"/>
              </a:cxn>
            </a:cxnLst>
            <a:rect l="l" t="t" r="r" b="b"/>
            <a:pathLst>
              <a:path w="3172461" h="1209040">
                <a:moveTo>
                  <a:pt x="0" y="0"/>
                </a:moveTo>
                <a:lnTo>
                  <a:pt x="0" y="1137040"/>
                </a:lnTo>
                <a:cubicBezTo>
                  <a:pt x="0" y="1176784"/>
                  <a:pt x="32256" y="1209040"/>
                  <a:pt x="72000" y="1209040"/>
                </a:cubicBezTo>
                <a:lnTo>
                  <a:pt x="3172461" y="1204119"/>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13" name="Freeform4"/>
          <p:cNvSpPr/>
          <p:nvPr/>
        </p:nvSpPr>
        <p:spPr>
          <a:xfrm flipH="1">
            <a:off x="7338921" y="3839277"/>
            <a:ext cx="334645" cy="975360"/>
          </a:xfrm>
          <a:custGeom>
            <a:avLst/>
            <a:gdLst>
              <a:gd name="connsiteX0" fmla="*/ 0 w 334645"/>
              <a:gd name="connsiteY0" fmla="*/ 0 h 975360"/>
              <a:gd name="connsiteX1" fmla="*/ 0 w 334645"/>
              <a:gd name="connsiteY1" fmla="*/ 903360 h 975360"/>
              <a:gd name="connsiteX2" fmla="*/ 72000 w 334645"/>
              <a:gd name="connsiteY2" fmla="*/ 975360 h 975360"/>
              <a:gd name="connsiteX3" fmla="*/ 334645 w 334645"/>
              <a:gd name="connsiteY3" fmla="*/ 972185 h 975360"/>
            </a:gdLst>
            <a:ahLst/>
            <a:cxnLst>
              <a:cxn ang="0">
                <a:pos x="connsiteX0" y="connsiteY0"/>
              </a:cxn>
              <a:cxn ang="0">
                <a:pos x="connsiteX1" y="connsiteY1"/>
              </a:cxn>
              <a:cxn ang="0">
                <a:pos x="connsiteX2" y="connsiteY2"/>
              </a:cxn>
              <a:cxn ang="0">
                <a:pos x="connsiteX3" y="connsiteY3"/>
              </a:cxn>
            </a:cxnLst>
            <a:rect l="l" t="t" r="r" b="b"/>
            <a:pathLst>
              <a:path w="334645" h="975360">
                <a:moveTo>
                  <a:pt x="0" y="0"/>
                </a:moveTo>
                <a:lnTo>
                  <a:pt x="0" y="903360"/>
                </a:lnTo>
                <a:cubicBezTo>
                  <a:pt x="0" y="943104"/>
                  <a:pt x="32256" y="975360"/>
                  <a:pt x="72000" y="975360"/>
                </a:cubicBezTo>
                <a:cubicBezTo>
                  <a:pt x="105573" y="975360"/>
                  <a:pt x="301072" y="972185"/>
                  <a:pt x="334645" y="972185"/>
                </a:cubicBez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7" name="图形 5">
            <a:extLst>
              <a:ext uri="{FF2B5EF4-FFF2-40B4-BE49-F238E27FC236}">
                <a16:creationId xmlns:a16="http://schemas.microsoft.com/office/drawing/2014/main" id="{AB6A8384-798F-F60D-84AF-B930DAEA911E}"/>
              </a:ext>
            </a:extLst>
          </p:cNvPr>
          <p:cNvGrpSpPr/>
          <p:nvPr/>
        </p:nvGrpSpPr>
        <p:grpSpPr>
          <a:xfrm>
            <a:off x="4647733" y="4026250"/>
            <a:ext cx="2577222" cy="2355391"/>
            <a:chOff x="4386568" y="3427908"/>
            <a:chExt cx="2948006" cy="2694260"/>
          </a:xfrm>
        </p:grpSpPr>
        <p:sp>
          <p:nvSpPr>
            <p:cNvPr id="20" name="任意多边形: 形状 19">
              <a:extLst>
                <a:ext uri="{FF2B5EF4-FFF2-40B4-BE49-F238E27FC236}">
                  <a16:creationId xmlns:a16="http://schemas.microsoft.com/office/drawing/2014/main" id="{3B60E330-6005-6D4E-222A-AC579B9B7F29}"/>
                </a:ext>
              </a:extLst>
            </p:cNvPr>
            <p:cNvSpPr/>
            <p:nvPr/>
          </p:nvSpPr>
          <p:spPr>
            <a:xfrm>
              <a:off x="6214000" y="4035771"/>
              <a:ext cx="589072" cy="372538"/>
            </a:xfrm>
            <a:custGeom>
              <a:avLst/>
              <a:gdLst>
                <a:gd name="connsiteX0" fmla="*/ 131307 w 589072"/>
                <a:gd name="connsiteY0" fmla="*/ 372539 h 372538"/>
                <a:gd name="connsiteX1" fmla="*/ 125066 w 589072"/>
                <a:gd name="connsiteY1" fmla="*/ 361680 h 372538"/>
                <a:gd name="connsiteX2" fmla="*/ 570286 w 589072"/>
                <a:gd name="connsiteY2" fmla="*/ 104683 h 372538"/>
                <a:gd name="connsiteX3" fmla="*/ 412518 w 589072"/>
                <a:gd name="connsiteY3" fmla="*/ 13442 h 372538"/>
                <a:gd name="connsiteX4" fmla="*/ 6241 w 589072"/>
                <a:gd name="connsiteY4" fmla="*/ 247972 h 372538"/>
                <a:gd name="connsiteX5" fmla="*/ 0 w 589072"/>
                <a:gd name="connsiteY5" fmla="*/ 237113 h 372538"/>
                <a:gd name="connsiteX6" fmla="*/ 409398 w 589072"/>
                <a:gd name="connsiteY6" fmla="*/ 836 h 372538"/>
                <a:gd name="connsiteX7" fmla="*/ 415639 w 589072"/>
                <a:gd name="connsiteY7" fmla="*/ 836 h 372538"/>
                <a:gd name="connsiteX8" fmla="*/ 585888 w 589072"/>
                <a:gd name="connsiteY8" fmla="*/ 99316 h 372538"/>
                <a:gd name="connsiteX9" fmla="*/ 588322 w 589072"/>
                <a:gd name="connsiteY9" fmla="*/ 107615 h 372538"/>
                <a:gd name="connsiteX10" fmla="*/ 585888 w 589072"/>
                <a:gd name="connsiteY10" fmla="*/ 110050 h 37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072" h="372538">
                  <a:moveTo>
                    <a:pt x="131307" y="372539"/>
                  </a:moveTo>
                  <a:lnTo>
                    <a:pt x="125066" y="361680"/>
                  </a:lnTo>
                  <a:lnTo>
                    <a:pt x="570286" y="104683"/>
                  </a:lnTo>
                  <a:lnTo>
                    <a:pt x="412518" y="13442"/>
                  </a:lnTo>
                  <a:lnTo>
                    <a:pt x="6241" y="247972"/>
                  </a:lnTo>
                  <a:lnTo>
                    <a:pt x="0" y="237113"/>
                  </a:lnTo>
                  <a:lnTo>
                    <a:pt x="409398" y="836"/>
                  </a:lnTo>
                  <a:cubicBezTo>
                    <a:pt x="411332" y="-279"/>
                    <a:pt x="413704" y="-279"/>
                    <a:pt x="415639" y="836"/>
                  </a:cubicBezTo>
                  <a:lnTo>
                    <a:pt x="585888" y="99316"/>
                  </a:lnTo>
                  <a:cubicBezTo>
                    <a:pt x="588846" y="100936"/>
                    <a:pt x="589945" y="104652"/>
                    <a:pt x="588322" y="107615"/>
                  </a:cubicBezTo>
                  <a:cubicBezTo>
                    <a:pt x="587760" y="108644"/>
                    <a:pt x="586912" y="109489"/>
                    <a:pt x="585888" y="110050"/>
                  </a:cubicBezTo>
                  <a:close/>
                </a:path>
              </a:pathLst>
            </a:custGeom>
            <a:solidFill>
              <a:schemeClr val="accent1">
                <a:lumMod val="40000"/>
                <a:lumOff val="60000"/>
              </a:schemeClr>
            </a:solidFill>
            <a:ln w="1246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CF696B9-403A-D43C-CC40-B1DD01573CF9}"/>
                </a:ext>
              </a:extLst>
            </p:cNvPr>
            <p:cNvSpPr/>
            <p:nvPr/>
          </p:nvSpPr>
          <p:spPr>
            <a:xfrm>
              <a:off x="5534874" y="5161451"/>
              <a:ext cx="12481" cy="586636"/>
            </a:xfrm>
            <a:custGeom>
              <a:avLst/>
              <a:gdLst>
                <a:gd name="connsiteX0" fmla="*/ 0 w 12481"/>
                <a:gd name="connsiteY0" fmla="*/ 0 h 586636"/>
                <a:gd name="connsiteX1" fmla="*/ 12482 w 12481"/>
                <a:gd name="connsiteY1" fmla="*/ 0 h 586636"/>
                <a:gd name="connsiteX2" fmla="*/ 12482 w 12481"/>
                <a:gd name="connsiteY2" fmla="*/ 586636 h 586636"/>
                <a:gd name="connsiteX3" fmla="*/ 0 w 12481"/>
                <a:gd name="connsiteY3" fmla="*/ 586636 h 586636"/>
              </a:gdLst>
              <a:ahLst/>
              <a:cxnLst>
                <a:cxn ang="0">
                  <a:pos x="connsiteX0" y="connsiteY0"/>
                </a:cxn>
                <a:cxn ang="0">
                  <a:pos x="connsiteX1" y="connsiteY1"/>
                </a:cxn>
                <a:cxn ang="0">
                  <a:pos x="connsiteX2" y="connsiteY2"/>
                </a:cxn>
                <a:cxn ang="0">
                  <a:pos x="connsiteX3" y="connsiteY3"/>
                </a:cxn>
              </a:cxnLst>
              <a:rect l="l" t="t" r="r" b="b"/>
              <a:pathLst>
                <a:path w="12481" h="586636">
                  <a:moveTo>
                    <a:pt x="0" y="0"/>
                  </a:moveTo>
                  <a:lnTo>
                    <a:pt x="12482" y="0"/>
                  </a:lnTo>
                  <a:lnTo>
                    <a:pt x="12482" y="586636"/>
                  </a:lnTo>
                  <a:lnTo>
                    <a:pt x="0" y="586636"/>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2" name="任意多边形: 形状 21">
              <a:extLst>
                <a:ext uri="{FF2B5EF4-FFF2-40B4-BE49-F238E27FC236}">
                  <a16:creationId xmlns:a16="http://schemas.microsoft.com/office/drawing/2014/main" id="{8FFF08B4-5C3C-F44F-5E42-B57C5F408AE4}"/>
                </a:ext>
              </a:extLst>
            </p:cNvPr>
            <p:cNvSpPr/>
            <p:nvPr/>
          </p:nvSpPr>
          <p:spPr>
            <a:xfrm>
              <a:off x="5710241" y="5131121"/>
              <a:ext cx="12481" cy="714697"/>
            </a:xfrm>
            <a:custGeom>
              <a:avLst/>
              <a:gdLst>
                <a:gd name="connsiteX0" fmla="*/ 0 w 12481"/>
                <a:gd name="connsiteY0" fmla="*/ 0 h 714697"/>
                <a:gd name="connsiteX1" fmla="*/ 12482 w 12481"/>
                <a:gd name="connsiteY1" fmla="*/ 0 h 714697"/>
                <a:gd name="connsiteX2" fmla="*/ 12482 w 12481"/>
                <a:gd name="connsiteY2" fmla="*/ 714698 h 714697"/>
                <a:gd name="connsiteX3" fmla="*/ 0 w 12481"/>
                <a:gd name="connsiteY3" fmla="*/ 714698 h 714697"/>
              </a:gdLst>
              <a:ahLst/>
              <a:cxnLst>
                <a:cxn ang="0">
                  <a:pos x="connsiteX0" y="connsiteY0"/>
                </a:cxn>
                <a:cxn ang="0">
                  <a:pos x="connsiteX1" y="connsiteY1"/>
                </a:cxn>
                <a:cxn ang="0">
                  <a:pos x="connsiteX2" y="connsiteY2"/>
                </a:cxn>
                <a:cxn ang="0">
                  <a:pos x="connsiteX3" y="connsiteY3"/>
                </a:cxn>
              </a:cxnLst>
              <a:rect l="l" t="t" r="r" b="b"/>
              <a:pathLst>
                <a:path w="12481" h="714697">
                  <a:moveTo>
                    <a:pt x="0" y="0"/>
                  </a:moveTo>
                  <a:lnTo>
                    <a:pt x="12482" y="0"/>
                  </a:lnTo>
                  <a:lnTo>
                    <a:pt x="12482" y="714698"/>
                  </a:lnTo>
                  <a:lnTo>
                    <a:pt x="0" y="714698"/>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3" name="任意多边形: 形状 22">
              <a:extLst>
                <a:ext uri="{FF2B5EF4-FFF2-40B4-BE49-F238E27FC236}">
                  <a16:creationId xmlns:a16="http://schemas.microsoft.com/office/drawing/2014/main" id="{541700B5-F22E-4065-C1ED-EDAE50A5A05C}"/>
                </a:ext>
              </a:extLst>
            </p:cNvPr>
            <p:cNvSpPr/>
            <p:nvPr/>
          </p:nvSpPr>
          <p:spPr>
            <a:xfrm rot="-3577801">
              <a:off x="6066045" y="4859058"/>
              <a:ext cx="12481" cy="222672"/>
            </a:xfrm>
            <a:custGeom>
              <a:avLst/>
              <a:gdLst>
                <a:gd name="connsiteX0" fmla="*/ 0 w 12481"/>
                <a:gd name="connsiteY0" fmla="*/ 0 h 222672"/>
                <a:gd name="connsiteX1" fmla="*/ 12482 w 12481"/>
                <a:gd name="connsiteY1" fmla="*/ 0 h 222672"/>
                <a:gd name="connsiteX2" fmla="*/ 12482 w 12481"/>
                <a:gd name="connsiteY2" fmla="*/ 222672 h 222672"/>
                <a:gd name="connsiteX3" fmla="*/ 0 w 12481"/>
                <a:gd name="connsiteY3" fmla="*/ 222672 h 222672"/>
              </a:gdLst>
              <a:ahLst/>
              <a:cxnLst>
                <a:cxn ang="0">
                  <a:pos x="connsiteX0" y="connsiteY0"/>
                </a:cxn>
                <a:cxn ang="0">
                  <a:pos x="connsiteX1" y="connsiteY1"/>
                </a:cxn>
                <a:cxn ang="0">
                  <a:pos x="connsiteX2" y="connsiteY2"/>
                </a:cxn>
                <a:cxn ang="0">
                  <a:pos x="connsiteX3" y="connsiteY3"/>
                </a:cxn>
              </a:cxnLst>
              <a:rect l="l" t="t" r="r" b="b"/>
              <a:pathLst>
                <a:path w="12481" h="222672">
                  <a:moveTo>
                    <a:pt x="0" y="0"/>
                  </a:moveTo>
                  <a:lnTo>
                    <a:pt x="12482" y="0"/>
                  </a:lnTo>
                  <a:lnTo>
                    <a:pt x="12482" y="222672"/>
                  </a:lnTo>
                  <a:lnTo>
                    <a:pt x="0" y="222672"/>
                  </a:lnTo>
                  <a:close/>
                </a:path>
              </a:pathLst>
            </a:custGeom>
            <a:solidFill>
              <a:schemeClr val="accent1"/>
            </a:solidFill>
            <a:ln w="12465" cap="flat">
              <a:noFill/>
              <a:prstDash val="solid"/>
              <a:miter/>
            </a:ln>
          </p:spPr>
          <p:txBody>
            <a:bodyPr rtlCol="0" anchor="ctr"/>
            <a:lstStyle/>
            <a:p>
              <a:endParaRPr lang="zh-CN" altLang="en-US" dirty="0"/>
            </a:p>
          </p:txBody>
        </p:sp>
        <p:sp>
          <p:nvSpPr>
            <p:cNvPr id="24" name="任意多边形: 形状 23">
              <a:extLst>
                <a:ext uri="{FF2B5EF4-FFF2-40B4-BE49-F238E27FC236}">
                  <a16:creationId xmlns:a16="http://schemas.microsoft.com/office/drawing/2014/main" id="{D00AC2BF-DDF3-6016-EAA4-444833F0C148}"/>
                </a:ext>
              </a:extLst>
            </p:cNvPr>
            <p:cNvSpPr/>
            <p:nvPr/>
          </p:nvSpPr>
          <p:spPr>
            <a:xfrm>
              <a:off x="5085036" y="4714984"/>
              <a:ext cx="12481" cy="206446"/>
            </a:xfrm>
            <a:custGeom>
              <a:avLst/>
              <a:gdLst>
                <a:gd name="connsiteX0" fmla="*/ 0 w 12481"/>
                <a:gd name="connsiteY0" fmla="*/ 0 h 206446"/>
                <a:gd name="connsiteX1" fmla="*/ 12482 w 12481"/>
                <a:gd name="connsiteY1" fmla="*/ 0 h 206446"/>
                <a:gd name="connsiteX2" fmla="*/ 12482 w 12481"/>
                <a:gd name="connsiteY2" fmla="*/ 206446 h 206446"/>
                <a:gd name="connsiteX3" fmla="*/ 0 w 12481"/>
                <a:gd name="connsiteY3" fmla="*/ 206446 h 206446"/>
              </a:gdLst>
              <a:ahLst/>
              <a:cxnLst>
                <a:cxn ang="0">
                  <a:pos x="connsiteX0" y="connsiteY0"/>
                </a:cxn>
                <a:cxn ang="0">
                  <a:pos x="connsiteX1" y="connsiteY1"/>
                </a:cxn>
                <a:cxn ang="0">
                  <a:pos x="connsiteX2" y="connsiteY2"/>
                </a:cxn>
                <a:cxn ang="0">
                  <a:pos x="connsiteX3" y="connsiteY3"/>
                </a:cxn>
              </a:cxnLst>
              <a:rect l="l" t="t" r="r" b="b"/>
              <a:pathLst>
                <a:path w="12481" h="206446">
                  <a:moveTo>
                    <a:pt x="0" y="0"/>
                  </a:moveTo>
                  <a:lnTo>
                    <a:pt x="12482" y="0"/>
                  </a:lnTo>
                  <a:lnTo>
                    <a:pt x="12482" y="206446"/>
                  </a:lnTo>
                  <a:lnTo>
                    <a:pt x="0" y="206446"/>
                  </a:lnTo>
                  <a:close/>
                </a:path>
              </a:pathLst>
            </a:custGeom>
            <a:solidFill>
              <a:schemeClr val="accent1"/>
            </a:solidFill>
            <a:ln w="1246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E5FFA749-9670-B333-AB28-F4E1583292C9}"/>
                </a:ext>
              </a:extLst>
            </p:cNvPr>
            <p:cNvSpPr/>
            <p:nvPr/>
          </p:nvSpPr>
          <p:spPr>
            <a:xfrm>
              <a:off x="5085535" y="5236341"/>
              <a:ext cx="1085902" cy="877707"/>
            </a:xfrm>
            <a:custGeom>
              <a:avLst/>
              <a:gdLst>
                <a:gd name="connsiteX0" fmla="*/ 1079662 w 1085902"/>
                <a:gd name="connsiteY0" fmla="*/ 877708 h 877707"/>
                <a:gd name="connsiteX1" fmla="*/ 3120 w 1085902"/>
                <a:gd name="connsiteY1" fmla="*/ 253627 h 877707"/>
                <a:gd name="connsiteX2" fmla="*/ 0 w 1085902"/>
                <a:gd name="connsiteY2" fmla="*/ 248260 h 877707"/>
                <a:gd name="connsiteX3" fmla="*/ 0 w 1085902"/>
                <a:gd name="connsiteY3" fmla="*/ 0 h 877707"/>
                <a:gd name="connsiteX4" fmla="*/ 12482 w 1085902"/>
                <a:gd name="connsiteY4" fmla="*/ 0 h 877707"/>
                <a:gd name="connsiteX5" fmla="*/ 12482 w 1085902"/>
                <a:gd name="connsiteY5" fmla="*/ 245264 h 877707"/>
                <a:gd name="connsiteX6" fmla="*/ 1085903 w 1085902"/>
                <a:gd name="connsiteY6" fmla="*/ 866974 h 87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902" h="877707">
                  <a:moveTo>
                    <a:pt x="1079662" y="877708"/>
                  </a:moveTo>
                  <a:lnTo>
                    <a:pt x="3120" y="253627"/>
                  </a:lnTo>
                  <a:cubicBezTo>
                    <a:pt x="1237" y="252478"/>
                    <a:pt x="61" y="250456"/>
                    <a:pt x="0" y="248260"/>
                  </a:cubicBezTo>
                  <a:lnTo>
                    <a:pt x="0" y="0"/>
                  </a:lnTo>
                  <a:lnTo>
                    <a:pt x="12482" y="0"/>
                  </a:lnTo>
                  <a:lnTo>
                    <a:pt x="12482" y="245264"/>
                  </a:lnTo>
                  <a:lnTo>
                    <a:pt x="1085903" y="866974"/>
                  </a:lnTo>
                  <a:close/>
                </a:path>
              </a:pathLst>
            </a:custGeom>
            <a:solidFill>
              <a:schemeClr val="accent1"/>
            </a:solidFill>
            <a:ln w="1246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A7DDC60-D53D-7925-D703-EE6D41220D1B}"/>
                </a:ext>
              </a:extLst>
            </p:cNvPr>
            <p:cNvSpPr/>
            <p:nvPr/>
          </p:nvSpPr>
          <p:spPr>
            <a:xfrm rot="18000001">
              <a:off x="6704877" y="3467964"/>
              <a:ext cx="12481" cy="1246913"/>
            </a:xfrm>
            <a:custGeom>
              <a:avLst/>
              <a:gdLst>
                <a:gd name="connsiteX0" fmla="*/ 0 w 12481"/>
                <a:gd name="connsiteY0" fmla="*/ 0 h 1246913"/>
                <a:gd name="connsiteX1" fmla="*/ 12482 w 12481"/>
                <a:gd name="connsiteY1" fmla="*/ 0 h 1246913"/>
                <a:gd name="connsiteX2" fmla="*/ 12482 w 12481"/>
                <a:gd name="connsiteY2" fmla="*/ 1246914 h 1246913"/>
                <a:gd name="connsiteX3" fmla="*/ 0 w 12481"/>
                <a:gd name="connsiteY3" fmla="*/ 1246914 h 1246913"/>
              </a:gdLst>
              <a:ahLst/>
              <a:cxnLst>
                <a:cxn ang="0">
                  <a:pos x="connsiteX0" y="connsiteY0"/>
                </a:cxn>
                <a:cxn ang="0">
                  <a:pos x="connsiteX1" y="connsiteY1"/>
                </a:cxn>
                <a:cxn ang="0">
                  <a:pos x="connsiteX2" y="connsiteY2"/>
                </a:cxn>
                <a:cxn ang="0">
                  <a:pos x="connsiteX3" y="connsiteY3"/>
                </a:cxn>
              </a:cxnLst>
              <a:rect l="l" t="t" r="r" b="b"/>
              <a:pathLst>
                <a:path w="12481" h="1246913">
                  <a:moveTo>
                    <a:pt x="0" y="0"/>
                  </a:moveTo>
                  <a:lnTo>
                    <a:pt x="12482" y="0"/>
                  </a:lnTo>
                  <a:lnTo>
                    <a:pt x="12482" y="1246914"/>
                  </a:lnTo>
                  <a:lnTo>
                    <a:pt x="0" y="1246914"/>
                  </a:lnTo>
                  <a:close/>
                </a:path>
              </a:pathLst>
            </a:custGeom>
            <a:solidFill>
              <a:schemeClr val="accent1"/>
            </a:solidFill>
            <a:ln w="12465" cap="flat">
              <a:noFill/>
              <a:prstDash val="solid"/>
              <a:miter/>
            </a:ln>
          </p:spPr>
          <p:txBody>
            <a:bodyPr rtlCol="0" anchor="ctr"/>
            <a:lstStyle/>
            <a:p>
              <a:endParaRPr lang="zh-CN" altLang="en-US" dirty="0"/>
            </a:p>
          </p:txBody>
        </p:sp>
        <p:sp>
          <p:nvSpPr>
            <p:cNvPr id="29" name="任意多边形: 形状 28">
              <a:extLst>
                <a:ext uri="{FF2B5EF4-FFF2-40B4-BE49-F238E27FC236}">
                  <a16:creationId xmlns:a16="http://schemas.microsoft.com/office/drawing/2014/main" id="{B089EC47-C307-652A-C5E3-A8674AC4886E}"/>
                </a:ext>
              </a:extLst>
            </p:cNvPr>
            <p:cNvSpPr/>
            <p:nvPr/>
          </p:nvSpPr>
          <p:spPr>
            <a:xfrm rot="-3599999">
              <a:off x="6495105" y="4153365"/>
              <a:ext cx="12481" cy="683243"/>
            </a:xfrm>
            <a:custGeom>
              <a:avLst/>
              <a:gdLst>
                <a:gd name="connsiteX0" fmla="*/ 0 w 12481"/>
                <a:gd name="connsiteY0" fmla="*/ 0 h 683243"/>
                <a:gd name="connsiteX1" fmla="*/ 12482 w 12481"/>
                <a:gd name="connsiteY1" fmla="*/ 0 h 683243"/>
                <a:gd name="connsiteX2" fmla="*/ 12482 w 12481"/>
                <a:gd name="connsiteY2" fmla="*/ 683244 h 683243"/>
                <a:gd name="connsiteX3" fmla="*/ 0 w 12481"/>
                <a:gd name="connsiteY3" fmla="*/ 683244 h 683243"/>
              </a:gdLst>
              <a:ahLst/>
              <a:cxnLst>
                <a:cxn ang="0">
                  <a:pos x="connsiteX0" y="connsiteY0"/>
                </a:cxn>
                <a:cxn ang="0">
                  <a:pos x="connsiteX1" y="connsiteY1"/>
                </a:cxn>
                <a:cxn ang="0">
                  <a:pos x="connsiteX2" y="connsiteY2"/>
                </a:cxn>
                <a:cxn ang="0">
                  <a:pos x="connsiteX3" y="connsiteY3"/>
                </a:cxn>
              </a:cxnLst>
              <a:rect l="l" t="t" r="r" b="b"/>
              <a:pathLst>
                <a:path w="12481" h="683243">
                  <a:moveTo>
                    <a:pt x="0" y="0"/>
                  </a:moveTo>
                  <a:lnTo>
                    <a:pt x="12482" y="0"/>
                  </a:lnTo>
                  <a:lnTo>
                    <a:pt x="12482" y="683244"/>
                  </a:lnTo>
                  <a:lnTo>
                    <a:pt x="0" y="683244"/>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30" name="任意多边形: 形状 29">
              <a:extLst>
                <a:ext uri="{FF2B5EF4-FFF2-40B4-BE49-F238E27FC236}">
                  <a16:creationId xmlns:a16="http://schemas.microsoft.com/office/drawing/2014/main" id="{18C44F2A-3708-D75A-2E2F-F167A2620FD6}"/>
                </a:ext>
              </a:extLst>
            </p:cNvPr>
            <p:cNvSpPr/>
            <p:nvPr/>
          </p:nvSpPr>
          <p:spPr>
            <a:xfrm rot="-3599999">
              <a:off x="6390230" y="4365251"/>
              <a:ext cx="12481" cy="532091"/>
            </a:xfrm>
            <a:custGeom>
              <a:avLst/>
              <a:gdLst>
                <a:gd name="connsiteX0" fmla="*/ 0 w 12481"/>
                <a:gd name="connsiteY0" fmla="*/ 0 h 532091"/>
                <a:gd name="connsiteX1" fmla="*/ 12482 w 12481"/>
                <a:gd name="connsiteY1" fmla="*/ 0 h 532091"/>
                <a:gd name="connsiteX2" fmla="*/ 12482 w 12481"/>
                <a:gd name="connsiteY2" fmla="*/ 532091 h 532091"/>
                <a:gd name="connsiteX3" fmla="*/ 0 w 12481"/>
                <a:gd name="connsiteY3" fmla="*/ 532091 h 532091"/>
              </a:gdLst>
              <a:ahLst/>
              <a:cxnLst>
                <a:cxn ang="0">
                  <a:pos x="connsiteX0" y="connsiteY0"/>
                </a:cxn>
                <a:cxn ang="0">
                  <a:pos x="connsiteX1" y="connsiteY1"/>
                </a:cxn>
                <a:cxn ang="0">
                  <a:pos x="connsiteX2" y="connsiteY2"/>
                </a:cxn>
                <a:cxn ang="0">
                  <a:pos x="connsiteX3" y="connsiteY3"/>
                </a:cxn>
              </a:cxnLst>
              <a:rect l="l" t="t" r="r" b="b"/>
              <a:pathLst>
                <a:path w="12481" h="532091">
                  <a:moveTo>
                    <a:pt x="0" y="0"/>
                  </a:moveTo>
                  <a:lnTo>
                    <a:pt x="12482" y="0"/>
                  </a:lnTo>
                  <a:lnTo>
                    <a:pt x="12482" y="532091"/>
                  </a:lnTo>
                  <a:lnTo>
                    <a:pt x="0" y="532091"/>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FF5AC5F-0F9A-7A18-0A94-A16CD16F2296}"/>
                </a:ext>
              </a:extLst>
            </p:cNvPr>
            <p:cNvSpPr/>
            <p:nvPr/>
          </p:nvSpPr>
          <p:spPr>
            <a:xfrm>
              <a:off x="6795520" y="4660314"/>
              <a:ext cx="12481" cy="1087773"/>
            </a:xfrm>
            <a:custGeom>
              <a:avLst/>
              <a:gdLst>
                <a:gd name="connsiteX0" fmla="*/ 0 w 12481"/>
                <a:gd name="connsiteY0" fmla="*/ 0 h 1087773"/>
                <a:gd name="connsiteX1" fmla="*/ 12482 w 12481"/>
                <a:gd name="connsiteY1" fmla="*/ 0 h 1087773"/>
                <a:gd name="connsiteX2" fmla="*/ 12482 w 12481"/>
                <a:gd name="connsiteY2" fmla="*/ 1087774 h 1087773"/>
                <a:gd name="connsiteX3" fmla="*/ 0 w 12481"/>
                <a:gd name="connsiteY3" fmla="*/ 1087774 h 1087773"/>
              </a:gdLst>
              <a:ahLst/>
              <a:cxnLst>
                <a:cxn ang="0">
                  <a:pos x="connsiteX0" y="connsiteY0"/>
                </a:cxn>
                <a:cxn ang="0">
                  <a:pos x="connsiteX1" y="connsiteY1"/>
                </a:cxn>
                <a:cxn ang="0">
                  <a:pos x="connsiteX2" y="connsiteY2"/>
                </a:cxn>
                <a:cxn ang="0">
                  <a:pos x="connsiteX3" y="connsiteY3"/>
                </a:cxn>
              </a:cxnLst>
              <a:rect l="l" t="t" r="r" b="b"/>
              <a:pathLst>
                <a:path w="12481" h="1087773">
                  <a:moveTo>
                    <a:pt x="0" y="0"/>
                  </a:moveTo>
                  <a:lnTo>
                    <a:pt x="12482" y="0"/>
                  </a:lnTo>
                  <a:lnTo>
                    <a:pt x="12482" y="1087774"/>
                  </a:lnTo>
                  <a:lnTo>
                    <a:pt x="0" y="1087774"/>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D7F40E3-ADC7-F843-2BFC-C8E63DFCF780}"/>
                </a:ext>
              </a:extLst>
            </p:cNvPr>
            <p:cNvSpPr/>
            <p:nvPr/>
          </p:nvSpPr>
          <p:spPr>
            <a:xfrm>
              <a:off x="6620777" y="4761166"/>
              <a:ext cx="12481" cy="1084653"/>
            </a:xfrm>
            <a:custGeom>
              <a:avLst/>
              <a:gdLst>
                <a:gd name="connsiteX0" fmla="*/ 0 w 12481"/>
                <a:gd name="connsiteY0" fmla="*/ 0 h 1084653"/>
                <a:gd name="connsiteX1" fmla="*/ 12482 w 12481"/>
                <a:gd name="connsiteY1" fmla="*/ 0 h 1084653"/>
                <a:gd name="connsiteX2" fmla="*/ 12482 w 12481"/>
                <a:gd name="connsiteY2" fmla="*/ 1084653 h 1084653"/>
                <a:gd name="connsiteX3" fmla="*/ 0 w 12481"/>
                <a:gd name="connsiteY3" fmla="*/ 1084653 h 1084653"/>
              </a:gdLst>
              <a:ahLst/>
              <a:cxnLst>
                <a:cxn ang="0">
                  <a:pos x="connsiteX0" y="connsiteY0"/>
                </a:cxn>
                <a:cxn ang="0">
                  <a:pos x="connsiteX1" y="connsiteY1"/>
                </a:cxn>
                <a:cxn ang="0">
                  <a:pos x="connsiteX2" y="connsiteY2"/>
                </a:cxn>
                <a:cxn ang="0">
                  <a:pos x="connsiteX3" y="connsiteY3"/>
                </a:cxn>
              </a:cxnLst>
              <a:rect l="l" t="t" r="r" b="b"/>
              <a:pathLst>
                <a:path w="12481" h="1084653">
                  <a:moveTo>
                    <a:pt x="0" y="0"/>
                  </a:moveTo>
                  <a:lnTo>
                    <a:pt x="12482" y="0"/>
                  </a:lnTo>
                  <a:lnTo>
                    <a:pt x="12482" y="1084653"/>
                  </a:lnTo>
                  <a:lnTo>
                    <a:pt x="0" y="1084653"/>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4D8F619-70CE-2632-AC56-7A9440D143E9}"/>
                </a:ext>
              </a:extLst>
            </p:cNvPr>
            <p:cNvSpPr/>
            <p:nvPr/>
          </p:nvSpPr>
          <p:spPr>
            <a:xfrm>
              <a:off x="5323810" y="4127049"/>
              <a:ext cx="325460" cy="228464"/>
            </a:xfrm>
            <a:custGeom>
              <a:avLst/>
              <a:gdLst>
                <a:gd name="connsiteX0" fmla="*/ 6366 w 325460"/>
                <a:gd name="connsiteY0" fmla="*/ 228464 h 228464"/>
                <a:gd name="connsiteX1" fmla="*/ 0 w 325460"/>
                <a:gd name="connsiteY1" fmla="*/ 217605 h 228464"/>
                <a:gd name="connsiteX2" fmla="*/ 306674 w 325460"/>
                <a:gd name="connsiteY2" fmla="*/ 38744 h 228464"/>
                <a:gd name="connsiteX3" fmla="*/ 262863 w 325460"/>
                <a:gd name="connsiteY3" fmla="*/ 13780 h 228464"/>
                <a:gd name="connsiteX4" fmla="*/ 14354 w 325460"/>
                <a:gd name="connsiteY4" fmla="*/ 158442 h 228464"/>
                <a:gd name="connsiteX5" fmla="*/ 7988 w 325460"/>
                <a:gd name="connsiteY5" fmla="*/ 147708 h 228464"/>
                <a:gd name="connsiteX6" fmla="*/ 259743 w 325460"/>
                <a:gd name="connsiteY6" fmla="*/ 799 h 228464"/>
                <a:gd name="connsiteX7" fmla="*/ 265984 w 325460"/>
                <a:gd name="connsiteY7" fmla="*/ 799 h 228464"/>
                <a:gd name="connsiteX8" fmla="*/ 322276 w 325460"/>
                <a:gd name="connsiteY8" fmla="*/ 33376 h 228464"/>
                <a:gd name="connsiteX9" fmla="*/ 324710 w 325460"/>
                <a:gd name="connsiteY9" fmla="*/ 41676 h 228464"/>
                <a:gd name="connsiteX10" fmla="*/ 322276 w 325460"/>
                <a:gd name="connsiteY10" fmla="*/ 44111 h 22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60" h="228464">
                  <a:moveTo>
                    <a:pt x="6366" y="228464"/>
                  </a:moveTo>
                  <a:lnTo>
                    <a:pt x="0" y="217605"/>
                  </a:lnTo>
                  <a:lnTo>
                    <a:pt x="306674" y="38744"/>
                  </a:lnTo>
                  <a:lnTo>
                    <a:pt x="262863" y="13780"/>
                  </a:lnTo>
                  <a:lnTo>
                    <a:pt x="14354" y="158442"/>
                  </a:lnTo>
                  <a:lnTo>
                    <a:pt x="7988" y="147708"/>
                  </a:lnTo>
                  <a:lnTo>
                    <a:pt x="259743" y="799"/>
                  </a:lnTo>
                  <a:cubicBezTo>
                    <a:pt x="261686" y="-266"/>
                    <a:pt x="264040" y="-266"/>
                    <a:pt x="265984" y="799"/>
                  </a:cubicBezTo>
                  <a:lnTo>
                    <a:pt x="322276" y="33376"/>
                  </a:lnTo>
                  <a:cubicBezTo>
                    <a:pt x="325234" y="34997"/>
                    <a:pt x="326333" y="38712"/>
                    <a:pt x="324710" y="41676"/>
                  </a:cubicBezTo>
                  <a:cubicBezTo>
                    <a:pt x="324148" y="42704"/>
                    <a:pt x="323299" y="43549"/>
                    <a:pt x="322276" y="44111"/>
                  </a:cubicBezTo>
                  <a:close/>
                </a:path>
              </a:pathLst>
            </a:custGeom>
            <a:solidFill>
              <a:schemeClr val="accent1"/>
            </a:solidFill>
            <a:ln w="12465" cap="flat">
              <a:noFill/>
              <a:prstDash val="solid"/>
              <a:miter/>
            </a:ln>
          </p:spPr>
          <p:txBody>
            <a:bodyPr rtlCol="0" anchor="ctr"/>
            <a:lstStyle/>
            <a:p>
              <a:endParaRPr lang="zh-CN" altLang="en-US" dirty="0"/>
            </a:p>
          </p:txBody>
        </p:sp>
        <p:sp>
          <p:nvSpPr>
            <p:cNvPr id="34" name="任意多边形: 形状 33">
              <a:extLst>
                <a:ext uri="{FF2B5EF4-FFF2-40B4-BE49-F238E27FC236}">
                  <a16:creationId xmlns:a16="http://schemas.microsoft.com/office/drawing/2014/main" id="{B9269955-B2BB-4B4A-6ED1-15E2186301FA}"/>
                </a:ext>
              </a:extLst>
            </p:cNvPr>
            <p:cNvSpPr/>
            <p:nvPr/>
          </p:nvSpPr>
          <p:spPr>
            <a:xfrm>
              <a:off x="5511844" y="4325220"/>
              <a:ext cx="432802" cy="285042"/>
            </a:xfrm>
            <a:custGeom>
              <a:avLst/>
              <a:gdLst>
                <a:gd name="connsiteX0" fmla="*/ 62597 w 432802"/>
                <a:gd name="connsiteY0" fmla="*/ 285043 h 285042"/>
                <a:gd name="connsiteX1" fmla="*/ 59477 w 432802"/>
                <a:gd name="connsiteY1" fmla="*/ 284294 h 285042"/>
                <a:gd name="connsiteX2" fmla="*/ 3184 w 432802"/>
                <a:gd name="connsiteY2" fmla="*/ 251717 h 285042"/>
                <a:gd name="connsiteX3" fmla="*/ 750 w 432802"/>
                <a:gd name="connsiteY3" fmla="*/ 243418 h 285042"/>
                <a:gd name="connsiteX4" fmla="*/ 3184 w 432802"/>
                <a:gd name="connsiteY4" fmla="*/ 240982 h 285042"/>
                <a:gd name="connsiteX5" fmla="*/ 415079 w 432802"/>
                <a:gd name="connsiteY5" fmla="*/ 836 h 285042"/>
                <a:gd name="connsiteX6" fmla="*/ 421319 w 432802"/>
                <a:gd name="connsiteY6" fmla="*/ 836 h 285042"/>
                <a:gd name="connsiteX7" fmla="*/ 432802 w 432802"/>
                <a:gd name="connsiteY7" fmla="*/ 7451 h 285042"/>
                <a:gd name="connsiteX8" fmla="*/ 426562 w 432802"/>
                <a:gd name="connsiteY8" fmla="*/ 18185 h 285042"/>
                <a:gd name="connsiteX9" fmla="*/ 418199 w 432802"/>
                <a:gd name="connsiteY9" fmla="*/ 13442 h 285042"/>
                <a:gd name="connsiteX10" fmla="*/ 18787 w 432802"/>
                <a:gd name="connsiteY10" fmla="*/ 246350 h 285042"/>
                <a:gd name="connsiteX11" fmla="*/ 62597 w 432802"/>
                <a:gd name="connsiteY11" fmla="*/ 271313 h 285042"/>
                <a:gd name="connsiteX12" fmla="*/ 416077 w 432802"/>
                <a:gd name="connsiteY12" fmla="*/ 64992 h 285042"/>
                <a:gd name="connsiteX13" fmla="*/ 422443 w 432802"/>
                <a:gd name="connsiteY13" fmla="*/ 76225 h 285042"/>
                <a:gd name="connsiteX14" fmla="*/ 65842 w 432802"/>
                <a:gd name="connsiteY14" fmla="*/ 284294 h 285042"/>
                <a:gd name="connsiteX15" fmla="*/ 62597 w 432802"/>
                <a:gd name="connsiteY15" fmla="*/ 285043 h 2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802" h="285042">
                  <a:moveTo>
                    <a:pt x="62597" y="285043"/>
                  </a:moveTo>
                  <a:cubicBezTo>
                    <a:pt x="61514" y="285034"/>
                    <a:pt x="60446" y="284778"/>
                    <a:pt x="59477" y="284294"/>
                  </a:cubicBezTo>
                  <a:lnTo>
                    <a:pt x="3184" y="251717"/>
                  </a:lnTo>
                  <a:cubicBezTo>
                    <a:pt x="220" y="250097"/>
                    <a:pt x="-870" y="246381"/>
                    <a:pt x="750" y="243418"/>
                  </a:cubicBezTo>
                  <a:cubicBezTo>
                    <a:pt x="1311" y="242389"/>
                    <a:pt x="2157" y="241544"/>
                    <a:pt x="3184" y="240982"/>
                  </a:cubicBezTo>
                  <a:lnTo>
                    <a:pt x="415079" y="836"/>
                  </a:lnTo>
                  <a:cubicBezTo>
                    <a:pt x="417013" y="-279"/>
                    <a:pt x="419385" y="-279"/>
                    <a:pt x="421319" y="836"/>
                  </a:cubicBezTo>
                  <a:lnTo>
                    <a:pt x="432802" y="7451"/>
                  </a:lnTo>
                  <a:lnTo>
                    <a:pt x="426562" y="18185"/>
                  </a:lnTo>
                  <a:lnTo>
                    <a:pt x="418199" y="13442"/>
                  </a:lnTo>
                  <a:lnTo>
                    <a:pt x="18787" y="246350"/>
                  </a:lnTo>
                  <a:lnTo>
                    <a:pt x="62597" y="271313"/>
                  </a:lnTo>
                  <a:lnTo>
                    <a:pt x="416077" y="64992"/>
                  </a:lnTo>
                  <a:lnTo>
                    <a:pt x="422443" y="76225"/>
                  </a:lnTo>
                  <a:lnTo>
                    <a:pt x="65842" y="284294"/>
                  </a:lnTo>
                  <a:cubicBezTo>
                    <a:pt x="64834" y="284792"/>
                    <a:pt x="63723" y="285049"/>
                    <a:pt x="62597" y="285043"/>
                  </a:cubicBezTo>
                  <a:close/>
                </a:path>
              </a:pathLst>
            </a:custGeom>
            <a:solidFill>
              <a:schemeClr val="accent1"/>
            </a:solidFill>
            <a:ln w="1246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CCC3C3B-AD4F-91E8-A4BF-285FBEDD2C51}"/>
                </a:ext>
              </a:extLst>
            </p:cNvPr>
            <p:cNvSpPr/>
            <p:nvPr/>
          </p:nvSpPr>
          <p:spPr>
            <a:xfrm>
              <a:off x="5311453" y="4271549"/>
              <a:ext cx="316036" cy="206708"/>
            </a:xfrm>
            <a:custGeom>
              <a:avLst/>
              <a:gdLst>
                <a:gd name="connsiteX0" fmla="*/ 34200 w 316036"/>
                <a:gd name="connsiteY0" fmla="*/ 206658 h 206708"/>
                <a:gd name="connsiteX1" fmla="*/ 31079 w 316036"/>
                <a:gd name="connsiteY1" fmla="*/ 205784 h 206708"/>
                <a:gd name="connsiteX2" fmla="*/ 0 w 316036"/>
                <a:gd name="connsiteY2" fmla="*/ 187936 h 206708"/>
                <a:gd name="connsiteX3" fmla="*/ 6241 w 316036"/>
                <a:gd name="connsiteY3" fmla="*/ 177076 h 206708"/>
                <a:gd name="connsiteX4" fmla="*/ 34200 w 316036"/>
                <a:gd name="connsiteY4" fmla="*/ 193178 h 206708"/>
                <a:gd name="connsiteX5" fmla="*/ 298311 w 316036"/>
                <a:gd name="connsiteY5" fmla="*/ 38780 h 206708"/>
                <a:gd name="connsiteX6" fmla="*/ 254501 w 316036"/>
                <a:gd name="connsiteY6" fmla="*/ 13817 h 206708"/>
                <a:gd name="connsiteX7" fmla="*/ 6990 w 316036"/>
                <a:gd name="connsiteY7" fmla="*/ 158104 h 206708"/>
                <a:gd name="connsiteX8" fmla="*/ 749 w 316036"/>
                <a:gd name="connsiteY8" fmla="*/ 147370 h 206708"/>
                <a:gd name="connsiteX9" fmla="*/ 250382 w 316036"/>
                <a:gd name="connsiteY9" fmla="*/ 836 h 206708"/>
                <a:gd name="connsiteX10" fmla="*/ 256623 w 316036"/>
                <a:gd name="connsiteY10" fmla="*/ 836 h 206708"/>
                <a:gd name="connsiteX11" fmla="*/ 312915 w 316036"/>
                <a:gd name="connsiteY11" fmla="*/ 33288 h 206708"/>
                <a:gd name="connsiteX12" fmla="*/ 316035 w 316036"/>
                <a:gd name="connsiteY12" fmla="*/ 38655 h 206708"/>
                <a:gd name="connsiteX13" fmla="*/ 313040 w 316036"/>
                <a:gd name="connsiteY13" fmla="*/ 44022 h 206708"/>
                <a:gd name="connsiteX14" fmla="*/ 37195 w 316036"/>
                <a:gd name="connsiteY14" fmla="*/ 206284 h 206708"/>
                <a:gd name="connsiteX15" fmla="*/ 34200 w 316036"/>
                <a:gd name="connsiteY15" fmla="*/ 206658 h 20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036" h="206708">
                  <a:moveTo>
                    <a:pt x="34200" y="206658"/>
                  </a:moveTo>
                  <a:cubicBezTo>
                    <a:pt x="33098" y="206665"/>
                    <a:pt x="32017" y="206362"/>
                    <a:pt x="31079" y="205784"/>
                  </a:cubicBezTo>
                  <a:lnTo>
                    <a:pt x="0" y="187936"/>
                  </a:lnTo>
                  <a:lnTo>
                    <a:pt x="6241" y="177076"/>
                  </a:lnTo>
                  <a:lnTo>
                    <a:pt x="34200" y="193178"/>
                  </a:lnTo>
                  <a:lnTo>
                    <a:pt x="298311" y="38780"/>
                  </a:lnTo>
                  <a:lnTo>
                    <a:pt x="254501" y="13817"/>
                  </a:lnTo>
                  <a:lnTo>
                    <a:pt x="6990" y="158104"/>
                  </a:lnTo>
                  <a:lnTo>
                    <a:pt x="749" y="147370"/>
                  </a:lnTo>
                  <a:lnTo>
                    <a:pt x="250382" y="836"/>
                  </a:lnTo>
                  <a:cubicBezTo>
                    <a:pt x="252313" y="-279"/>
                    <a:pt x="254692" y="-279"/>
                    <a:pt x="256623" y="836"/>
                  </a:cubicBezTo>
                  <a:lnTo>
                    <a:pt x="312915" y="33288"/>
                  </a:lnTo>
                  <a:cubicBezTo>
                    <a:pt x="314873" y="34357"/>
                    <a:pt x="316075" y="36425"/>
                    <a:pt x="316035" y="38655"/>
                  </a:cubicBezTo>
                  <a:cubicBezTo>
                    <a:pt x="316048" y="40846"/>
                    <a:pt x="314911" y="42883"/>
                    <a:pt x="313040" y="44022"/>
                  </a:cubicBezTo>
                  <a:lnTo>
                    <a:pt x="37195" y="206284"/>
                  </a:lnTo>
                  <a:cubicBezTo>
                    <a:pt x="36245" y="206662"/>
                    <a:pt x="35213" y="206791"/>
                    <a:pt x="34200" y="206658"/>
                  </a:cubicBezTo>
                  <a:close/>
                </a:path>
              </a:pathLst>
            </a:custGeom>
            <a:solidFill>
              <a:schemeClr val="accent1"/>
            </a:solidFill>
            <a:ln w="12465" cap="flat">
              <a:noFill/>
              <a:prstDash val="solid"/>
              <a:miter/>
            </a:ln>
          </p:spPr>
          <p:txBody>
            <a:bodyPr rtlCol="0" anchor="ctr"/>
            <a:lstStyle/>
            <a:p>
              <a:endParaRPr lang="zh-CN" altLang="en-US" dirty="0"/>
            </a:p>
          </p:txBody>
        </p:sp>
        <p:sp>
          <p:nvSpPr>
            <p:cNvPr id="40" name="任意多边形: 形状 39">
              <a:extLst>
                <a:ext uri="{FF2B5EF4-FFF2-40B4-BE49-F238E27FC236}">
                  <a16:creationId xmlns:a16="http://schemas.microsoft.com/office/drawing/2014/main" id="{4633558F-7996-0762-B269-169A058E67AE}"/>
                </a:ext>
              </a:extLst>
            </p:cNvPr>
            <p:cNvSpPr/>
            <p:nvPr/>
          </p:nvSpPr>
          <p:spPr>
            <a:xfrm>
              <a:off x="5626362" y="4473090"/>
              <a:ext cx="280340" cy="203138"/>
            </a:xfrm>
            <a:custGeom>
              <a:avLst/>
              <a:gdLst>
                <a:gd name="connsiteX0" fmla="*/ 62536 w 280340"/>
                <a:gd name="connsiteY0" fmla="*/ 202951 h 203138"/>
                <a:gd name="connsiteX1" fmla="*/ 59415 w 280340"/>
                <a:gd name="connsiteY1" fmla="*/ 202202 h 203138"/>
                <a:gd name="connsiteX2" fmla="*/ 3123 w 280340"/>
                <a:gd name="connsiteY2" fmla="*/ 169625 h 203138"/>
                <a:gd name="connsiteX3" fmla="*/ 3 w 280340"/>
                <a:gd name="connsiteY3" fmla="*/ 164258 h 203138"/>
                <a:gd name="connsiteX4" fmla="*/ 3123 w 280340"/>
                <a:gd name="connsiteY4" fmla="*/ 158891 h 203138"/>
                <a:gd name="connsiteX5" fmla="*/ 274100 w 280340"/>
                <a:gd name="connsiteY5" fmla="*/ 0 h 203138"/>
                <a:gd name="connsiteX6" fmla="*/ 280340 w 280340"/>
                <a:gd name="connsiteY6" fmla="*/ 10734 h 203138"/>
                <a:gd name="connsiteX7" fmla="*/ 18226 w 280340"/>
                <a:gd name="connsiteY7" fmla="*/ 164258 h 203138"/>
                <a:gd name="connsiteX8" fmla="*/ 62161 w 280340"/>
                <a:gd name="connsiteY8" fmla="*/ 189221 h 203138"/>
                <a:gd name="connsiteX9" fmla="*/ 266236 w 280340"/>
                <a:gd name="connsiteY9" fmla="*/ 69523 h 203138"/>
                <a:gd name="connsiteX10" fmla="*/ 272602 w 280340"/>
                <a:gd name="connsiteY10" fmla="*/ 80257 h 203138"/>
                <a:gd name="connsiteX11" fmla="*/ 65656 w 280340"/>
                <a:gd name="connsiteY11" fmla="*/ 202951 h 203138"/>
                <a:gd name="connsiteX12" fmla="*/ 62536 w 280340"/>
                <a:gd name="connsiteY12" fmla="*/ 202951 h 2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40" h="203138">
                  <a:moveTo>
                    <a:pt x="62536" y="202951"/>
                  </a:moveTo>
                  <a:cubicBezTo>
                    <a:pt x="61450" y="202976"/>
                    <a:pt x="60377" y="202714"/>
                    <a:pt x="59415" y="202202"/>
                  </a:cubicBezTo>
                  <a:lnTo>
                    <a:pt x="3123" y="169625"/>
                  </a:lnTo>
                  <a:cubicBezTo>
                    <a:pt x="1144" y="168578"/>
                    <a:pt x="-67" y="166496"/>
                    <a:pt x="3" y="164258"/>
                  </a:cubicBezTo>
                  <a:cubicBezTo>
                    <a:pt x="17" y="162041"/>
                    <a:pt x="1204" y="159999"/>
                    <a:pt x="3123" y="158891"/>
                  </a:cubicBezTo>
                  <a:lnTo>
                    <a:pt x="274100" y="0"/>
                  </a:lnTo>
                  <a:lnTo>
                    <a:pt x="280340" y="10734"/>
                  </a:lnTo>
                  <a:lnTo>
                    <a:pt x="18226" y="164258"/>
                  </a:lnTo>
                  <a:lnTo>
                    <a:pt x="62161" y="189221"/>
                  </a:lnTo>
                  <a:lnTo>
                    <a:pt x="266236" y="69523"/>
                  </a:lnTo>
                  <a:lnTo>
                    <a:pt x="272602" y="80257"/>
                  </a:lnTo>
                  <a:lnTo>
                    <a:pt x="65656" y="202951"/>
                  </a:lnTo>
                  <a:cubicBezTo>
                    <a:pt x="64633" y="203201"/>
                    <a:pt x="63559" y="203201"/>
                    <a:pt x="62536" y="202951"/>
                  </a:cubicBezTo>
                  <a:close/>
                </a:path>
              </a:pathLst>
            </a:custGeom>
            <a:solidFill>
              <a:schemeClr val="accent1"/>
            </a:solidFill>
            <a:ln w="1246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38594AB-19D8-F720-FFFA-EA469C32FDA8}"/>
                </a:ext>
              </a:extLst>
            </p:cNvPr>
            <p:cNvSpPr/>
            <p:nvPr/>
          </p:nvSpPr>
          <p:spPr>
            <a:xfrm>
              <a:off x="5403817" y="4298222"/>
              <a:ext cx="411020" cy="239772"/>
            </a:xfrm>
            <a:custGeom>
              <a:avLst/>
              <a:gdLst>
                <a:gd name="connsiteX0" fmla="*/ 411020 w 411020"/>
                <a:gd name="connsiteY0" fmla="*/ 32452 h 239772"/>
                <a:gd name="connsiteX1" fmla="*/ 56292 w 411020"/>
                <a:gd name="connsiteY1" fmla="*/ 239772 h 239772"/>
                <a:gd name="connsiteX2" fmla="*/ 0 w 411020"/>
                <a:gd name="connsiteY2" fmla="*/ 207320 h 239772"/>
                <a:gd name="connsiteX3" fmla="*/ 354728 w 411020"/>
                <a:gd name="connsiteY3" fmla="*/ 0 h 239772"/>
                <a:gd name="connsiteX4" fmla="*/ 411020 w 411020"/>
                <a:gd name="connsiteY4" fmla="*/ 32452 h 23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20" h="239772">
                  <a:moveTo>
                    <a:pt x="411020" y="32452"/>
                  </a:moveTo>
                  <a:lnTo>
                    <a:pt x="56292" y="239772"/>
                  </a:lnTo>
                  <a:lnTo>
                    <a:pt x="0" y="207320"/>
                  </a:lnTo>
                  <a:lnTo>
                    <a:pt x="354728" y="0"/>
                  </a:lnTo>
                  <a:lnTo>
                    <a:pt x="411020" y="32452"/>
                  </a:lnTo>
                  <a:close/>
                </a:path>
              </a:pathLst>
            </a:custGeom>
            <a:solidFill>
              <a:schemeClr val="accent1"/>
            </a:solidFill>
            <a:ln w="1246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83BBD582-D3C1-04E8-696C-91535AAB9282}"/>
                </a:ext>
              </a:extLst>
            </p:cNvPr>
            <p:cNvSpPr/>
            <p:nvPr/>
          </p:nvSpPr>
          <p:spPr>
            <a:xfrm>
              <a:off x="4386568" y="5568852"/>
              <a:ext cx="204819" cy="193267"/>
            </a:xfrm>
            <a:custGeom>
              <a:avLst/>
              <a:gdLst>
                <a:gd name="connsiteX0" fmla="*/ 154144 w 204819"/>
                <a:gd name="connsiteY0" fmla="*/ 193091 h 193267"/>
                <a:gd name="connsiteX1" fmla="*/ 131427 w 204819"/>
                <a:gd name="connsiteY1" fmla="*/ 190345 h 193267"/>
                <a:gd name="connsiteX2" fmla="*/ 4489 w 204819"/>
                <a:gd name="connsiteY2" fmla="*/ 71395 h 193267"/>
                <a:gd name="connsiteX3" fmla="*/ 20840 w 204819"/>
                <a:gd name="connsiteY3" fmla="*/ 0 h 193267"/>
                <a:gd name="connsiteX4" fmla="*/ 27954 w 204819"/>
                <a:gd name="connsiteY4" fmla="*/ 10235 h 193267"/>
                <a:gd name="connsiteX5" fmla="*/ 16346 w 204819"/>
                <a:gd name="connsiteY5" fmla="*/ 68275 h 193267"/>
                <a:gd name="connsiteX6" fmla="*/ 134173 w 204819"/>
                <a:gd name="connsiteY6" fmla="*/ 178612 h 193267"/>
                <a:gd name="connsiteX7" fmla="*/ 193336 w 204819"/>
                <a:gd name="connsiteY7" fmla="*/ 158517 h 193267"/>
                <a:gd name="connsiteX8" fmla="*/ 204819 w 204819"/>
                <a:gd name="connsiteY8" fmla="*/ 163384 h 193267"/>
                <a:gd name="connsiteX9" fmla="*/ 154144 w 204819"/>
                <a:gd name="connsiteY9" fmla="*/ 193091 h 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819" h="193267">
                  <a:moveTo>
                    <a:pt x="154144" y="193091"/>
                  </a:moveTo>
                  <a:cubicBezTo>
                    <a:pt x="146491" y="193053"/>
                    <a:pt x="138869" y="192130"/>
                    <a:pt x="131427" y="190345"/>
                  </a:cubicBezTo>
                  <a:cubicBezTo>
                    <a:pt x="72577" y="173183"/>
                    <a:pt x="25429" y="129010"/>
                    <a:pt x="4489" y="71395"/>
                  </a:cubicBezTo>
                  <a:cubicBezTo>
                    <a:pt x="-5122" y="40066"/>
                    <a:pt x="869" y="13979"/>
                    <a:pt x="20840" y="0"/>
                  </a:cubicBezTo>
                  <a:lnTo>
                    <a:pt x="27954" y="10235"/>
                  </a:lnTo>
                  <a:cubicBezTo>
                    <a:pt x="12477" y="20969"/>
                    <a:pt x="8483" y="41938"/>
                    <a:pt x="16346" y="68275"/>
                  </a:cubicBezTo>
                  <a:cubicBezTo>
                    <a:pt x="35814" y="121721"/>
                    <a:pt x="79570" y="162685"/>
                    <a:pt x="134173" y="178612"/>
                  </a:cubicBezTo>
                  <a:cubicBezTo>
                    <a:pt x="163130" y="185352"/>
                    <a:pt x="185223" y="177863"/>
                    <a:pt x="193336" y="158517"/>
                  </a:cubicBezTo>
                  <a:lnTo>
                    <a:pt x="204819" y="163384"/>
                  </a:lnTo>
                  <a:cubicBezTo>
                    <a:pt x="195886" y="182981"/>
                    <a:pt x="175611" y="194876"/>
                    <a:pt x="154144" y="193091"/>
                  </a:cubicBezTo>
                  <a:close/>
                </a:path>
              </a:pathLst>
            </a:custGeom>
            <a:solidFill>
              <a:schemeClr val="accent1"/>
            </a:solidFill>
            <a:ln w="12465" cap="flat">
              <a:noFill/>
              <a:prstDash val="solid"/>
              <a:miter/>
            </a:ln>
          </p:spPr>
          <p:txBody>
            <a:bodyPr rtlCol="0" anchor="ctr"/>
            <a:lstStyle/>
            <a:p>
              <a:endParaRPr lang="zh-CN" altLang="en-US" dirty="0"/>
            </a:p>
          </p:txBody>
        </p:sp>
        <p:sp>
          <p:nvSpPr>
            <p:cNvPr id="47" name="任意多边形: 形状 46">
              <a:extLst>
                <a:ext uri="{FF2B5EF4-FFF2-40B4-BE49-F238E27FC236}">
                  <a16:creationId xmlns:a16="http://schemas.microsoft.com/office/drawing/2014/main" id="{4343C1D6-1F28-AFE9-C850-C62C87B8CA29}"/>
                </a:ext>
              </a:extLst>
            </p:cNvPr>
            <p:cNvSpPr/>
            <p:nvPr/>
          </p:nvSpPr>
          <p:spPr>
            <a:xfrm>
              <a:off x="4413045" y="4969484"/>
              <a:ext cx="738642" cy="761328"/>
            </a:xfrm>
            <a:custGeom>
              <a:avLst/>
              <a:gdLst>
                <a:gd name="connsiteX0" fmla="*/ 515096 w 738642"/>
                <a:gd name="connsiteY0" fmla="*/ 0 h 761328"/>
                <a:gd name="connsiteX1" fmla="*/ 10963 w 738642"/>
                <a:gd name="connsiteY1" fmla="*/ 538707 h 761328"/>
                <a:gd name="connsiteX2" fmla="*/ 5596 w 738642"/>
                <a:gd name="connsiteY2" fmla="*/ 609852 h 761328"/>
                <a:gd name="connsiteX3" fmla="*/ 163863 w 738642"/>
                <a:gd name="connsiteY3" fmla="*/ 758009 h 761328"/>
                <a:gd name="connsiteX4" fmla="*/ 234135 w 738642"/>
                <a:gd name="connsiteY4" fmla="*/ 747899 h 761328"/>
                <a:gd name="connsiteX5" fmla="*/ 234884 w 738642"/>
                <a:gd name="connsiteY5" fmla="*/ 747150 h 761328"/>
                <a:gd name="connsiteX6" fmla="*/ 243246 w 738642"/>
                <a:gd name="connsiteY6" fmla="*/ 738288 h 761328"/>
                <a:gd name="connsiteX7" fmla="*/ 738643 w 738642"/>
                <a:gd name="connsiteY7" fmla="*/ 209192 h 7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42" h="761328">
                  <a:moveTo>
                    <a:pt x="515096" y="0"/>
                  </a:moveTo>
                  <a:lnTo>
                    <a:pt x="10963" y="538707"/>
                  </a:lnTo>
                  <a:cubicBezTo>
                    <a:pt x="-1519" y="555308"/>
                    <a:pt x="-3391" y="580271"/>
                    <a:pt x="5596" y="609852"/>
                  </a:cubicBezTo>
                  <a:cubicBezTo>
                    <a:pt x="25691" y="676005"/>
                    <a:pt x="96587" y="742407"/>
                    <a:pt x="163863" y="758009"/>
                  </a:cubicBezTo>
                  <a:cubicBezTo>
                    <a:pt x="194069" y="764999"/>
                    <a:pt x="218283" y="760630"/>
                    <a:pt x="234135" y="747899"/>
                  </a:cubicBezTo>
                  <a:lnTo>
                    <a:pt x="234884" y="747150"/>
                  </a:lnTo>
                  <a:cubicBezTo>
                    <a:pt x="238015" y="744541"/>
                    <a:pt x="240822" y="741571"/>
                    <a:pt x="243246" y="738288"/>
                  </a:cubicBezTo>
                  <a:lnTo>
                    <a:pt x="738643" y="209192"/>
                  </a:lnTo>
                  <a:close/>
                </a:path>
              </a:pathLst>
            </a:custGeom>
            <a:solidFill>
              <a:schemeClr val="accent1"/>
            </a:solidFill>
            <a:ln w="12465" cap="flat">
              <a:noFill/>
              <a:prstDash val="solid"/>
              <a:miter/>
            </a:ln>
          </p:spPr>
          <p:txBody>
            <a:bodyPr rtlCol="0" anchor="ctr"/>
            <a:lstStyle/>
            <a:p>
              <a:endParaRPr lang="zh-CN" altLang="en-US" dirty="0"/>
            </a:p>
          </p:txBody>
        </p:sp>
        <p:sp>
          <p:nvSpPr>
            <p:cNvPr id="48" name="任意多边形: 形状 47">
              <a:extLst>
                <a:ext uri="{FF2B5EF4-FFF2-40B4-BE49-F238E27FC236}">
                  <a16:creationId xmlns:a16="http://schemas.microsoft.com/office/drawing/2014/main" id="{96DF4FA7-5DB5-0619-5853-8885A225E420}"/>
                </a:ext>
              </a:extLst>
            </p:cNvPr>
            <p:cNvSpPr/>
            <p:nvPr/>
          </p:nvSpPr>
          <p:spPr>
            <a:xfrm>
              <a:off x="4407616" y="4965240"/>
              <a:ext cx="748565" cy="771800"/>
            </a:xfrm>
            <a:custGeom>
              <a:avLst/>
              <a:gdLst>
                <a:gd name="connsiteX0" fmla="*/ 196378 w 748565"/>
                <a:gd name="connsiteY0" fmla="*/ 771739 h 771800"/>
                <a:gd name="connsiteX1" fmla="*/ 167920 w 748565"/>
                <a:gd name="connsiteY1" fmla="*/ 768244 h 771800"/>
                <a:gd name="connsiteX2" fmla="*/ 5659 w 748565"/>
                <a:gd name="connsiteY2" fmla="*/ 615843 h 771800"/>
                <a:gd name="connsiteX3" fmla="*/ 11650 w 748565"/>
                <a:gd name="connsiteY3" fmla="*/ 539206 h 771800"/>
                <a:gd name="connsiteX4" fmla="*/ 515658 w 748565"/>
                <a:gd name="connsiteY4" fmla="*/ 0 h 771800"/>
                <a:gd name="connsiteX5" fmla="*/ 524770 w 748565"/>
                <a:gd name="connsiteY5" fmla="*/ 8488 h 771800"/>
                <a:gd name="connsiteX6" fmla="*/ 20761 w 748565"/>
                <a:gd name="connsiteY6" fmla="*/ 547070 h 771800"/>
                <a:gd name="connsiteX7" fmla="*/ 17017 w 748565"/>
                <a:gd name="connsiteY7" fmla="*/ 612099 h 771800"/>
                <a:gd name="connsiteX8" fmla="*/ 170791 w 748565"/>
                <a:gd name="connsiteY8" fmla="*/ 756137 h 771800"/>
                <a:gd name="connsiteX9" fmla="*/ 235695 w 748565"/>
                <a:gd name="connsiteY9" fmla="*/ 747150 h 771800"/>
                <a:gd name="connsiteX10" fmla="*/ 243683 w 748565"/>
                <a:gd name="connsiteY10" fmla="*/ 738663 h 771800"/>
                <a:gd name="connsiteX11" fmla="*/ 739454 w 748565"/>
                <a:gd name="connsiteY11" fmla="*/ 209067 h 771800"/>
                <a:gd name="connsiteX12" fmla="*/ 748566 w 748565"/>
                <a:gd name="connsiteY12" fmla="*/ 217555 h 771800"/>
                <a:gd name="connsiteX13" fmla="*/ 253544 w 748565"/>
                <a:gd name="connsiteY13" fmla="*/ 746776 h 771800"/>
                <a:gd name="connsiteX14" fmla="*/ 244557 w 748565"/>
                <a:gd name="connsiteY14" fmla="*/ 756137 h 771800"/>
                <a:gd name="connsiteX15" fmla="*/ 243683 w 748565"/>
                <a:gd name="connsiteY15" fmla="*/ 756886 h 771800"/>
                <a:gd name="connsiteX16" fmla="*/ 196378 w 748565"/>
                <a:gd name="connsiteY16" fmla="*/ 771739 h 7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8565" h="771800">
                  <a:moveTo>
                    <a:pt x="196378" y="771739"/>
                  </a:moveTo>
                  <a:cubicBezTo>
                    <a:pt x="186792" y="771627"/>
                    <a:pt x="177249" y="770453"/>
                    <a:pt x="167920" y="768244"/>
                  </a:cubicBezTo>
                  <a:cubicBezTo>
                    <a:pt x="98772" y="752143"/>
                    <a:pt x="25754" y="683743"/>
                    <a:pt x="5659" y="615843"/>
                  </a:cubicBezTo>
                  <a:cubicBezTo>
                    <a:pt x="-3578" y="585139"/>
                    <a:pt x="-1456" y="557929"/>
                    <a:pt x="11650" y="539206"/>
                  </a:cubicBezTo>
                  <a:lnTo>
                    <a:pt x="515658" y="0"/>
                  </a:lnTo>
                  <a:lnTo>
                    <a:pt x="524770" y="8488"/>
                  </a:lnTo>
                  <a:lnTo>
                    <a:pt x="20761" y="547070"/>
                  </a:lnTo>
                  <a:cubicBezTo>
                    <a:pt x="10402" y="561923"/>
                    <a:pt x="8280" y="585263"/>
                    <a:pt x="17017" y="612099"/>
                  </a:cubicBezTo>
                  <a:cubicBezTo>
                    <a:pt x="36488" y="676255"/>
                    <a:pt x="105512" y="740909"/>
                    <a:pt x="170791" y="756137"/>
                  </a:cubicBezTo>
                  <a:cubicBezTo>
                    <a:pt x="197751" y="762378"/>
                    <a:pt x="220717" y="759133"/>
                    <a:pt x="235695" y="747150"/>
                  </a:cubicBezTo>
                  <a:cubicBezTo>
                    <a:pt x="238656" y="744616"/>
                    <a:pt x="241334" y="741771"/>
                    <a:pt x="243683" y="738663"/>
                  </a:cubicBezTo>
                  <a:lnTo>
                    <a:pt x="739454" y="209067"/>
                  </a:lnTo>
                  <a:lnTo>
                    <a:pt x="748566" y="217555"/>
                  </a:lnTo>
                  <a:lnTo>
                    <a:pt x="253544" y="746776"/>
                  </a:lnTo>
                  <a:cubicBezTo>
                    <a:pt x="250948" y="750258"/>
                    <a:pt x="247928" y="753403"/>
                    <a:pt x="244557" y="756137"/>
                  </a:cubicBezTo>
                  <a:lnTo>
                    <a:pt x="243683" y="756886"/>
                  </a:lnTo>
                  <a:cubicBezTo>
                    <a:pt x="230121" y="767183"/>
                    <a:pt x="213393" y="772438"/>
                    <a:pt x="196378" y="771739"/>
                  </a:cubicBezTo>
                  <a:close/>
                </a:path>
              </a:pathLst>
            </a:custGeom>
            <a:solidFill>
              <a:schemeClr val="accent1"/>
            </a:solidFill>
            <a:ln w="1246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582B7B19-565A-0442-DC3D-441A73AA7414}"/>
                </a:ext>
              </a:extLst>
            </p:cNvPr>
            <p:cNvSpPr/>
            <p:nvPr/>
          </p:nvSpPr>
          <p:spPr>
            <a:xfrm>
              <a:off x="4909974" y="4954061"/>
              <a:ext cx="254548" cy="246326"/>
            </a:xfrm>
            <a:custGeom>
              <a:avLst/>
              <a:gdLst>
                <a:gd name="connsiteX0" fmla="*/ 230980 w 254548"/>
                <a:gd name="connsiteY0" fmla="*/ 111282 h 246326"/>
                <a:gd name="connsiteX1" fmla="*/ 249203 w 254548"/>
                <a:gd name="connsiteY1" fmla="*/ 151598 h 246326"/>
                <a:gd name="connsiteX2" fmla="*/ 163703 w 254548"/>
                <a:gd name="connsiteY2" fmla="*/ 242964 h 246326"/>
                <a:gd name="connsiteX3" fmla="*/ 5436 w 254548"/>
                <a:gd name="connsiteY3" fmla="*/ 94807 h 246326"/>
                <a:gd name="connsiteX4" fmla="*/ 90936 w 254548"/>
                <a:gd name="connsiteY4" fmla="*/ 3316 h 246326"/>
                <a:gd name="connsiteX5" fmla="*/ 131626 w 254548"/>
                <a:gd name="connsiteY5" fmla="*/ 18544 h 24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48" h="246326">
                  <a:moveTo>
                    <a:pt x="230980" y="111282"/>
                  </a:moveTo>
                  <a:cubicBezTo>
                    <a:pt x="238657" y="123939"/>
                    <a:pt x="244775" y="137469"/>
                    <a:pt x="249203" y="151598"/>
                  </a:cubicBezTo>
                  <a:cubicBezTo>
                    <a:pt x="269298" y="217751"/>
                    <a:pt x="230980" y="258690"/>
                    <a:pt x="163703" y="242964"/>
                  </a:cubicBezTo>
                  <a:cubicBezTo>
                    <a:pt x="96427" y="227237"/>
                    <a:pt x="25781" y="160959"/>
                    <a:pt x="5436" y="94807"/>
                  </a:cubicBezTo>
                  <a:cubicBezTo>
                    <a:pt x="-14909" y="28654"/>
                    <a:pt x="23660" y="-12286"/>
                    <a:pt x="90936" y="3316"/>
                  </a:cubicBezTo>
                  <a:cubicBezTo>
                    <a:pt x="105044" y="6799"/>
                    <a:pt x="118700" y="11904"/>
                    <a:pt x="131626" y="18544"/>
                  </a:cubicBezTo>
                  <a:close/>
                </a:path>
              </a:pathLst>
            </a:custGeom>
            <a:solidFill>
              <a:srgbClr val="FFFFFF"/>
            </a:solidFill>
            <a:ln w="1246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121126EE-43F3-F475-75B2-B722A6E884F8}"/>
                </a:ext>
              </a:extLst>
            </p:cNvPr>
            <p:cNvSpPr/>
            <p:nvPr/>
          </p:nvSpPr>
          <p:spPr>
            <a:xfrm>
              <a:off x="4904281" y="4947778"/>
              <a:ext cx="266399" cy="258928"/>
            </a:xfrm>
            <a:custGeom>
              <a:avLst/>
              <a:gdLst>
                <a:gd name="connsiteX0" fmla="*/ 196731 w 266399"/>
                <a:gd name="connsiteY0" fmla="*/ 258857 h 258928"/>
                <a:gd name="connsiteX1" fmla="*/ 167899 w 266399"/>
                <a:gd name="connsiteY1" fmla="*/ 255362 h 258928"/>
                <a:gd name="connsiteX2" fmla="*/ 5637 w 266399"/>
                <a:gd name="connsiteY2" fmla="*/ 102837 h 258928"/>
                <a:gd name="connsiteX3" fmla="*/ 16996 w 266399"/>
                <a:gd name="connsiteY3" fmla="*/ 20333 h 258928"/>
                <a:gd name="connsiteX4" fmla="*/ 98501 w 266399"/>
                <a:gd name="connsiteY4" fmla="*/ 3608 h 258928"/>
                <a:gd name="connsiteX5" fmla="*/ 140689 w 266399"/>
                <a:gd name="connsiteY5" fmla="*/ 19335 h 258928"/>
                <a:gd name="connsiteX6" fmla="*/ 134947 w 266399"/>
                <a:gd name="connsiteY6" fmla="*/ 30443 h 258928"/>
                <a:gd name="connsiteX7" fmla="*/ 95256 w 266399"/>
                <a:gd name="connsiteY7" fmla="*/ 15341 h 258928"/>
                <a:gd name="connsiteX8" fmla="*/ 25608 w 266399"/>
                <a:gd name="connsiteY8" fmla="*/ 28571 h 258928"/>
                <a:gd name="connsiteX9" fmla="*/ 17121 w 266399"/>
                <a:gd name="connsiteY9" fmla="*/ 98843 h 258928"/>
                <a:gd name="connsiteX10" fmla="*/ 170770 w 266399"/>
                <a:gd name="connsiteY10" fmla="*/ 242756 h 258928"/>
                <a:gd name="connsiteX11" fmla="*/ 240417 w 266399"/>
                <a:gd name="connsiteY11" fmla="*/ 229525 h 258928"/>
                <a:gd name="connsiteX12" fmla="*/ 248905 w 266399"/>
                <a:gd name="connsiteY12" fmla="*/ 159254 h 258928"/>
                <a:gd name="connsiteX13" fmla="*/ 231181 w 266399"/>
                <a:gd name="connsiteY13" fmla="*/ 120810 h 258928"/>
                <a:gd name="connsiteX14" fmla="*/ 241915 w 266399"/>
                <a:gd name="connsiteY14" fmla="*/ 114445 h 258928"/>
                <a:gd name="connsiteX15" fmla="*/ 260762 w 266399"/>
                <a:gd name="connsiteY15" fmla="*/ 156009 h 258928"/>
                <a:gd name="connsiteX16" fmla="*/ 249404 w 266399"/>
                <a:gd name="connsiteY16" fmla="*/ 238512 h 258928"/>
                <a:gd name="connsiteX17" fmla="*/ 196731 w 266399"/>
                <a:gd name="connsiteY17" fmla="*/ 258857 h 2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99" h="258928">
                  <a:moveTo>
                    <a:pt x="196731" y="258857"/>
                  </a:moveTo>
                  <a:cubicBezTo>
                    <a:pt x="187023" y="258732"/>
                    <a:pt x="177356" y="257559"/>
                    <a:pt x="167899" y="255362"/>
                  </a:cubicBezTo>
                  <a:cubicBezTo>
                    <a:pt x="98751" y="239136"/>
                    <a:pt x="25733" y="170862"/>
                    <a:pt x="5637" y="102837"/>
                  </a:cubicBezTo>
                  <a:cubicBezTo>
                    <a:pt x="-4722" y="68637"/>
                    <a:pt x="-728" y="39305"/>
                    <a:pt x="16996" y="20333"/>
                  </a:cubicBezTo>
                  <a:cubicBezTo>
                    <a:pt x="34720" y="1361"/>
                    <a:pt x="63802" y="-4630"/>
                    <a:pt x="98501" y="3608"/>
                  </a:cubicBezTo>
                  <a:cubicBezTo>
                    <a:pt x="113161" y="7078"/>
                    <a:pt x="127332" y="12370"/>
                    <a:pt x="140689" y="19335"/>
                  </a:cubicBezTo>
                  <a:lnTo>
                    <a:pt x="134947" y="30443"/>
                  </a:lnTo>
                  <a:cubicBezTo>
                    <a:pt x="122375" y="23828"/>
                    <a:pt x="109048" y="18748"/>
                    <a:pt x="95256" y="15341"/>
                  </a:cubicBezTo>
                  <a:cubicBezTo>
                    <a:pt x="64925" y="8351"/>
                    <a:pt x="40212" y="12969"/>
                    <a:pt x="25608" y="28571"/>
                  </a:cubicBezTo>
                  <a:cubicBezTo>
                    <a:pt x="11005" y="44173"/>
                    <a:pt x="8009" y="69136"/>
                    <a:pt x="17121" y="98843"/>
                  </a:cubicBezTo>
                  <a:cubicBezTo>
                    <a:pt x="36592" y="162998"/>
                    <a:pt x="105491" y="227528"/>
                    <a:pt x="170770" y="242756"/>
                  </a:cubicBezTo>
                  <a:cubicBezTo>
                    <a:pt x="201100" y="249870"/>
                    <a:pt x="225814" y="245127"/>
                    <a:pt x="240417" y="229525"/>
                  </a:cubicBezTo>
                  <a:cubicBezTo>
                    <a:pt x="255021" y="213923"/>
                    <a:pt x="258016" y="189085"/>
                    <a:pt x="248905" y="159254"/>
                  </a:cubicBezTo>
                  <a:cubicBezTo>
                    <a:pt x="244605" y="145761"/>
                    <a:pt x="238651" y="132843"/>
                    <a:pt x="231181" y="120810"/>
                  </a:cubicBezTo>
                  <a:lnTo>
                    <a:pt x="241915" y="114445"/>
                  </a:lnTo>
                  <a:cubicBezTo>
                    <a:pt x="249911" y="127450"/>
                    <a:pt x="256243" y="141417"/>
                    <a:pt x="260762" y="156009"/>
                  </a:cubicBezTo>
                  <a:cubicBezTo>
                    <a:pt x="271122" y="190208"/>
                    <a:pt x="267128" y="219540"/>
                    <a:pt x="249404" y="238512"/>
                  </a:cubicBezTo>
                  <a:cubicBezTo>
                    <a:pt x="235463" y="252354"/>
                    <a:pt x="216361" y="259743"/>
                    <a:pt x="196731" y="258857"/>
                  </a:cubicBezTo>
                  <a:close/>
                </a:path>
              </a:pathLst>
            </a:custGeom>
            <a:solidFill>
              <a:schemeClr val="accent1">
                <a:lumMod val="75000"/>
              </a:schemeClr>
            </a:solidFill>
            <a:ln w="1246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77DB082-DFD2-737F-4B6B-349B2FE6CA53}"/>
                </a:ext>
              </a:extLst>
            </p:cNvPr>
            <p:cNvSpPr/>
            <p:nvPr/>
          </p:nvSpPr>
          <p:spPr>
            <a:xfrm>
              <a:off x="4974990" y="4872876"/>
              <a:ext cx="232865" cy="264029"/>
            </a:xfrm>
            <a:custGeom>
              <a:avLst/>
              <a:gdLst>
                <a:gd name="connsiteX0" fmla="*/ 91074 w 232865"/>
                <a:gd name="connsiteY0" fmla="*/ 263986 h 264029"/>
                <a:gd name="connsiteX1" fmla="*/ 77844 w 232865"/>
                <a:gd name="connsiteY1" fmla="*/ 262364 h 264029"/>
                <a:gd name="connsiteX2" fmla="*/ 2954 w 232865"/>
                <a:gd name="connsiteY2" fmla="*/ 192467 h 264029"/>
                <a:gd name="connsiteX3" fmla="*/ 8321 w 232865"/>
                <a:gd name="connsiteY3" fmla="*/ 152525 h 264029"/>
                <a:gd name="connsiteX4" fmla="*/ 151236 w 232865"/>
                <a:gd name="connsiteY4" fmla="*/ 0 h 264029"/>
                <a:gd name="connsiteX5" fmla="*/ 160347 w 232865"/>
                <a:gd name="connsiteY5" fmla="*/ 8488 h 264029"/>
                <a:gd name="connsiteX6" fmla="*/ 17807 w 232865"/>
                <a:gd name="connsiteY6" fmla="*/ 161013 h 264029"/>
                <a:gd name="connsiteX7" fmla="*/ 15061 w 232865"/>
                <a:gd name="connsiteY7" fmla="*/ 188847 h 264029"/>
                <a:gd name="connsiteX8" fmla="*/ 80715 w 232865"/>
                <a:gd name="connsiteY8" fmla="*/ 250257 h 264029"/>
                <a:gd name="connsiteX9" fmla="*/ 108673 w 232865"/>
                <a:gd name="connsiteY9" fmla="*/ 244515 h 264029"/>
                <a:gd name="connsiteX10" fmla="*/ 223754 w 232865"/>
                <a:gd name="connsiteY10" fmla="*/ 121696 h 264029"/>
                <a:gd name="connsiteX11" fmla="*/ 232866 w 232865"/>
                <a:gd name="connsiteY11" fmla="*/ 130183 h 264029"/>
                <a:gd name="connsiteX12" fmla="*/ 118035 w 232865"/>
                <a:gd name="connsiteY12" fmla="*/ 252503 h 264029"/>
                <a:gd name="connsiteX13" fmla="*/ 91074 w 232865"/>
                <a:gd name="connsiteY13" fmla="*/ 263986 h 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865" h="264029">
                  <a:moveTo>
                    <a:pt x="91074" y="263986"/>
                  </a:moveTo>
                  <a:cubicBezTo>
                    <a:pt x="86616" y="263974"/>
                    <a:pt x="82174" y="263425"/>
                    <a:pt x="77844" y="262364"/>
                  </a:cubicBezTo>
                  <a:cubicBezTo>
                    <a:pt x="43019" y="252591"/>
                    <a:pt x="15097" y="226542"/>
                    <a:pt x="2954" y="192467"/>
                  </a:cubicBezTo>
                  <a:cubicBezTo>
                    <a:pt x="-2413" y="179136"/>
                    <a:pt x="-375" y="163971"/>
                    <a:pt x="8321" y="152525"/>
                  </a:cubicBezTo>
                  <a:lnTo>
                    <a:pt x="151236" y="0"/>
                  </a:lnTo>
                  <a:lnTo>
                    <a:pt x="160347" y="8488"/>
                  </a:lnTo>
                  <a:lnTo>
                    <a:pt x="17807" y="161013"/>
                  </a:lnTo>
                  <a:cubicBezTo>
                    <a:pt x="12198" y="169213"/>
                    <a:pt x="11162" y="179710"/>
                    <a:pt x="15061" y="188847"/>
                  </a:cubicBezTo>
                  <a:cubicBezTo>
                    <a:pt x="25973" y="218566"/>
                    <a:pt x="50332" y="241357"/>
                    <a:pt x="80715" y="250257"/>
                  </a:cubicBezTo>
                  <a:cubicBezTo>
                    <a:pt x="90367" y="253839"/>
                    <a:pt x="101214" y="251605"/>
                    <a:pt x="108673" y="244515"/>
                  </a:cubicBezTo>
                  <a:lnTo>
                    <a:pt x="223754" y="121696"/>
                  </a:lnTo>
                  <a:lnTo>
                    <a:pt x="232866" y="130183"/>
                  </a:lnTo>
                  <a:lnTo>
                    <a:pt x="118035" y="252503"/>
                  </a:lnTo>
                  <a:cubicBezTo>
                    <a:pt x="111292" y="260267"/>
                    <a:pt x="101349" y="264511"/>
                    <a:pt x="91074" y="263986"/>
                  </a:cubicBezTo>
                  <a:close/>
                </a:path>
              </a:pathLst>
            </a:custGeom>
            <a:solidFill>
              <a:schemeClr val="accent1"/>
            </a:solidFill>
            <a:ln w="1246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370EFE32-9571-DC86-D60C-9EFE77AD17DA}"/>
                </a:ext>
              </a:extLst>
            </p:cNvPr>
            <p:cNvSpPr/>
            <p:nvPr/>
          </p:nvSpPr>
          <p:spPr>
            <a:xfrm>
              <a:off x="5384970" y="3436616"/>
              <a:ext cx="855659" cy="1733827"/>
            </a:xfrm>
            <a:custGeom>
              <a:avLst/>
              <a:gdLst>
                <a:gd name="connsiteX0" fmla="*/ 191593 w 855659"/>
                <a:gd name="connsiteY0" fmla="*/ 1733823 h 1733827"/>
                <a:gd name="connsiteX1" fmla="*/ 104222 w 855659"/>
                <a:gd name="connsiteY1" fmla="*/ 1721341 h 1733827"/>
                <a:gd name="connsiteX2" fmla="*/ 0 w 855659"/>
                <a:gd name="connsiteY2" fmla="*/ 1696378 h 1733827"/>
                <a:gd name="connsiteX3" fmla="*/ 5866 w 855659"/>
                <a:gd name="connsiteY3" fmla="*/ 1672163 h 1733827"/>
                <a:gd name="connsiteX4" fmla="*/ 110837 w 855659"/>
                <a:gd name="connsiteY4" fmla="*/ 1697127 h 1733827"/>
                <a:gd name="connsiteX5" fmla="*/ 749522 w 855659"/>
                <a:gd name="connsiteY5" fmla="*/ 1136078 h 1733827"/>
                <a:gd name="connsiteX6" fmla="*/ 595249 w 855659"/>
                <a:gd name="connsiteY6" fmla="*/ 84001 h 1733827"/>
                <a:gd name="connsiteX7" fmla="*/ 525103 w 855659"/>
                <a:gd name="connsiteY7" fmla="*/ 53671 h 1733827"/>
                <a:gd name="connsiteX8" fmla="*/ 524354 w 855659"/>
                <a:gd name="connsiteY8" fmla="*/ 53671 h 1733827"/>
                <a:gd name="connsiteX9" fmla="*/ 407026 w 855659"/>
                <a:gd name="connsiteY9" fmla="*/ 24214 h 1733827"/>
                <a:gd name="connsiteX10" fmla="*/ 412019 w 855659"/>
                <a:gd name="connsiteY10" fmla="*/ 0 h 1733827"/>
                <a:gd name="connsiteX11" fmla="*/ 471432 w 855659"/>
                <a:gd name="connsiteY11" fmla="*/ 14728 h 1733827"/>
                <a:gd name="connsiteX12" fmla="*/ 530844 w 855659"/>
                <a:gd name="connsiteY12" fmla="*/ 30830 h 1733827"/>
                <a:gd name="connsiteX13" fmla="*/ 530844 w 855659"/>
                <a:gd name="connsiteY13" fmla="*/ 30081 h 1733827"/>
                <a:gd name="connsiteX14" fmla="*/ 608106 w 855659"/>
                <a:gd name="connsiteY14" fmla="*/ 62283 h 1733827"/>
                <a:gd name="connsiteX15" fmla="*/ 773987 w 855659"/>
                <a:gd name="connsiteY15" fmla="*/ 1144066 h 1733827"/>
                <a:gd name="connsiteX16" fmla="*/ 191593 w 855659"/>
                <a:gd name="connsiteY16" fmla="*/ 1733823 h 173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5659" h="1733827">
                  <a:moveTo>
                    <a:pt x="191593" y="1733823"/>
                  </a:moveTo>
                  <a:cubicBezTo>
                    <a:pt x="162013" y="1733997"/>
                    <a:pt x="132570" y="1729791"/>
                    <a:pt x="104222" y="1721341"/>
                  </a:cubicBezTo>
                  <a:lnTo>
                    <a:pt x="0" y="1696378"/>
                  </a:lnTo>
                  <a:lnTo>
                    <a:pt x="5866" y="1672163"/>
                  </a:lnTo>
                  <a:lnTo>
                    <a:pt x="110837" y="1697127"/>
                  </a:lnTo>
                  <a:cubicBezTo>
                    <a:pt x="339501" y="1766899"/>
                    <a:pt x="613722" y="1525504"/>
                    <a:pt x="749522" y="1136078"/>
                  </a:cubicBezTo>
                  <a:cubicBezTo>
                    <a:pt x="902173" y="698472"/>
                    <a:pt x="833025" y="226542"/>
                    <a:pt x="595249" y="84001"/>
                  </a:cubicBezTo>
                  <a:cubicBezTo>
                    <a:pt x="573394" y="70671"/>
                    <a:pt x="549779" y="60462"/>
                    <a:pt x="525103" y="53671"/>
                  </a:cubicBezTo>
                  <a:lnTo>
                    <a:pt x="524354" y="53671"/>
                  </a:lnTo>
                  <a:cubicBezTo>
                    <a:pt x="516990" y="51549"/>
                    <a:pt x="450587" y="34949"/>
                    <a:pt x="407026" y="24214"/>
                  </a:cubicBezTo>
                  <a:lnTo>
                    <a:pt x="412019" y="0"/>
                  </a:lnTo>
                  <a:lnTo>
                    <a:pt x="471432" y="14728"/>
                  </a:lnTo>
                  <a:cubicBezTo>
                    <a:pt x="504258" y="22966"/>
                    <a:pt x="521358" y="27210"/>
                    <a:pt x="530844" y="30830"/>
                  </a:cubicBezTo>
                  <a:lnTo>
                    <a:pt x="530844" y="30081"/>
                  </a:lnTo>
                  <a:cubicBezTo>
                    <a:pt x="557992" y="37087"/>
                    <a:pt x="584016" y="47931"/>
                    <a:pt x="608106" y="62283"/>
                  </a:cubicBezTo>
                  <a:cubicBezTo>
                    <a:pt x="855866" y="210690"/>
                    <a:pt x="930007" y="695851"/>
                    <a:pt x="773987" y="1144066"/>
                  </a:cubicBezTo>
                  <a:cubicBezTo>
                    <a:pt x="649794" y="1498918"/>
                    <a:pt x="412019" y="1733823"/>
                    <a:pt x="191593" y="1733823"/>
                  </a:cubicBezTo>
                  <a:close/>
                </a:path>
              </a:pathLst>
            </a:custGeom>
            <a:solidFill>
              <a:schemeClr val="accent1"/>
            </a:solidFill>
            <a:ln w="1246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2109D8D1-499C-F376-B5EF-89AFADDD3032}"/>
                </a:ext>
              </a:extLst>
            </p:cNvPr>
            <p:cNvSpPr/>
            <p:nvPr/>
          </p:nvSpPr>
          <p:spPr>
            <a:xfrm>
              <a:off x="5294390" y="3664263"/>
              <a:ext cx="497855" cy="1268025"/>
            </a:xfrm>
            <a:custGeom>
              <a:avLst/>
              <a:gdLst>
                <a:gd name="connsiteX0" fmla="*/ 257459 w 497855"/>
                <a:gd name="connsiteY0" fmla="*/ 1268026 h 1268025"/>
                <a:gd name="connsiteX1" fmla="*/ 182569 w 497855"/>
                <a:gd name="connsiteY1" fmla="*/ 1239443 h 1268025"/>
                <a:gd name="connsiteX2" fmla="*/ 60998 w 497855"/>
                <a:gd name="connsiteY2" fmla="*/ 437623 h 1268025"/>
                <a:gd name="connsiteX3" fmla="*/ 497855 w 497855"/>
                <a:gd name="connsiteY3" fmla="*/ 142 h 1268025"/>
                <a:gd name="connsiteX4" fmla="*/ 497855 w 497855"/>
                <a:gd name="connsiteY4" fmla="*/ 12624 h 1268025"/>
                <a:gd name="connsiteX5" fmla="*/ 490990 w 497855"/>
                <a:gd name="connsiteY5" fmla="*/ 12624 h 1268025"/>
                <a:gd name="connsiteX6" fmla="*/ 72606 w 497855"/>
                <a:gd name="connsiteY6" fmla="*/ 441867 h 1268025"/>
                <a:gd name="connsiteX7" fmla="*/ 188935 w 497855"/>
                <a:gd name="connsiteY7" fmla="*/ 1229457 h 1268025"/>
                <a:gd name="connsiteX8" fmla="*/ 259581 w 497855"/>
                <a:gd name="connsiteY8" fmla="*/ 1256543 h 126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855" h="1268025">
                  <a:moveTo>
                    <a:pt x="257459" y="1268026"/>
                  </a:moveTo>
                  <a:cubicBezTo>
                    <a:pt x="230984" y="1263070"/>
                    <a:pt x="205618" y="1253385"/>
                    <a:pt x="182569" y="1239443"/>
                  </a:cubicBezTo>
                  <a:cubicBezTo>
                    <a:pt x="-537" y="1129604"/>
                    <a:pt x="-55081" y="769634"/>
                    <a:pt x="60998" y="437623"/>
                  </a:cubicBezTo>
                  <a:cubicBezTo>
                    <a:pt x="154111" y="170516"/>
                    <a:pt x="330102" y="-5724"/>
                    <a:pt x="497855" y="142"/>
                  </a:cubicBezTo>
                  <a:lnTo>
                    <a:pt x="497855" y="12624"/>
                  </a:lnTo>
                  <a:lnTo>
                    <a:pt x="490990" y="12624"/>
                  </a:lnTo>
                  <a:cubicBezTo>
                    <a:pt x="332474" y="12624"/>
                    <a:pt x="161225" y="187367"/>
                    <a:pt x="72606" y="441867"/>
                  </a:cubicBezTo>
                  <a:cubicBezTo>
                    <a:pt x="-41601" y="769260"/>
                    <a:pt x="10198" y="1122615"/>
                    <a:pt x="188935" y="1229457"/>
                  </a:cubicBezTo>
                  <a:cubicBezTo>
                    <a:pt x="210670" y="1242651"/>
                    <a:pt x="234600" y="1251825"/>
                    <a:pt x="259581" y="1256543"/>
                  </a:cubicBezTo>
                  <a:close/>
                </a:path>
              </a:pathLst>
            </a:custGeom>
            <a:solidFill>
              <a:schemeClr val="accent1"/>
            </a:solidFill>
            <a:ln w="1246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E47AC6E3-0649-3983-43B4-EA57131BF21F}"/>
                </a:ext>
              </a:extLst>
            </p:cNvPr>
            <p:cNvSpPr/>
            <p:nvPr/>
          </p:nvSpPr>
          <p:spPr>
            <a:xfrm>
              <a:off x="5197010" y="3638021"/>
              <a:ext cx="542812" cy="1299011"/>
            </a:xfrm>
            <a:custGeom>
              <a:avLst/>
              <a:gdLst>
                <a:gd name="connsiteX0" fmla="*/ 297299 w 542812"/>
                <a:gd name="connsiteY0" fmla="*/ 1299011 h 1299011"/>
                <a:gd name="connsiteX1" fmla="*/ 186711 w 542812"/>
                <a:gd name="connsiteY1" fmla="*/ 1266059 h 1299011"/>
                <a:gd name="connsiteX2" fmla="*/ 61895 w 542812"/>
                <a:gd name="connsiteY2" fmla="*/ 446766 h 1299011"/>
                <a:gd name="connsiteX3" fmla="*/ 542813 w 542812"/>
                <a:gd name="connsiteY3" fmla="*/ 3793 h 1299011"/>
                <a:gd name="connsiteX4" fmla="*/ 540441 w 542812"/>
                <a:gd name="connsiteY4" fmla="*/ 16274 h 1299011"/>
                <a:gd name="connsiteX5" fmla="*/ 74252 w 542812"/>
                <a:gd name="connsiteY5" fmla="*/ 451384 h 1299011"/>
                <a:gd name="connsiteX6" fmla="*/ 193077 w 542812"/>
                <a:gd name="connsiteY6" fmla="*/ 1256074 h 1299011"/>
                <a:gd name="connsiteX7" fmla="*/ 297673 w 542812"/>
                <a:gd name="connsiteY7" fmla="*/ 1287153 h 129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812" h="1299011">
                  <a:moveTo>
                    <a:pt x="297299" y="1299011"/>
                  </a:moveTo>
                  <a:cubicBezTo>
                    <a:pt x="258211" y="1297750"/>
                    <a:pt x="220116" y="1286392"/>
                    <a:pt x="186711" y="1266059"/>
                  </a:cubicBezTo>
                  <a:cubicBezTo>
                    <a:pt x="-513" y="1153725"/>
                    <a:pt x="-56057" y="786391"/>
                    <a:pt x="61895" y="446766"/>
                  </a:cubicBezTo>
                  <a:cubicBezTo>
                    <a:pt x="162996" y="156942"/>
                    <a:pt x="365199" y="-29284"/>
                    <a:pt x="542813" y="3793"/>
                  </a:cubicBezTo>
                  <a:lnTo>
                    <a:pt x="540441" y="16274"/>
                  </a:lnTo>
                  <a:cubicBezTo>
                    <a:pt x="369443" y="-15928"/>
                    <a:pt x="173231" y="166928"/>
                    <a:pt x="74252" y="451384"/>
                  </a:cubicBezTo>
                  <a:cubicBezTo>
                    <a:pt x="-42452" y="785891"/>
                    <a:pt x="10845" y="1146735"/>
                    <a:pt x="193077" y="1256074"/>
                  </a:cubicBezTo>
                  <a:cubicBezTo>
                    <a:pt x="224693" y="1275246"/>
                    <a:pt x="260716" y="1285955"/>
                    <a:pt x="297673" y="1287153"/>
                  </a:cubicBezTo>
                  <a:close/>
                </a:path>
              </a:pathLst>
            </a:custGeom>
            <a:solidFill>
              <a:srgbClr val="285056"/>
            </a:solidFill>
            <a:ln w="1246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EF31307-9984-B534-ACDB-372A2C1A6649}"/>
                </a:ext>
              </a:extLst>
            </p:cNvPr>
            <p:cNvSpPr/>
            <p:nvPr/>
          </p:nvSpPr>
          <p:spPr>
            <a:xfrm>
              <a:off x="5062324" y="3427908"/>
              <a:ext cx="1067329" cy="1715694"/>
            </a:xfrm>
            <a:custGeom>
              <a:avLst/>
              <a:gdLst>
                <a:gd name="connsiteX0" fmla="*/ 404526 w 1067329"/>
                <a:gd name="connsiteY0" fmla="*/ 1715694 h 1715694"/>
                <a:gd name="connsiteX1" fmla="*/ 247007 w 1067329"/>
                <a:gd name="connsiteY1" fmla="*/ 1671634 h 1715694"/>
                <a:gd name="connsiteX2" fmla="*/ 82000 w 1067329"/>
                <a:gd name="connsiteY2" fmla="*/ 589976 h 1715694"/>
                <a:gd name="connsiteX3" fmla="*/ 543072 w 1067329"/>
                <a:gd name="connsiteY3" fmla="*/ 21938 h 1715694"/>
                <a:gd name="connsiteX4" fmla="*/ 820289 w 1067329"/>
                <a:gd name="connsiteY4" fmla="*/ 44030 h 1715694"/>
                <a:gd name="connsiteX5" fmla="*/ 985421 w 1067329"/>
                <a:gd name="connsiteY5" fmla="*/ 1125688 h 1715694"/>
                <a:gd name="connsiteX6" fmla="*/ 524349 w 1067329"/>
                <a:gd name="connsiteY6" fmla="*/ 1693602 h 1715694"/>
                <a:gd name="connsiteX7" fmla="*/ 404526 w 1067329"/>
                <a:gd name="connsiteY7" fmla="*/ 1715694 h 1715694"/>
                <a:gd name="connsiteX8" fmla="*/ 662771 w 1067329"/>
                <a:gd name="connsiteY8" fmla="*/ 24933 h 1715694"/>
                <a:gd name="connsiteX9" fmla="*/ 551559 w 1067329"/>
                <a:gd name="connsiteY9" fmla="*/ 45278 h 1715694"/>
                <a:gd name="connsiteX10" fmla="*/ 105590 w 1067329"/>
                <a:gd name="connsiteY10" fmla="*/ 598214 h 1715694"/>
                <a:gd name="connsiteX11" fmla="*/ 260363 w 1067329"/>
                <a:gd name="connsiteY11" fmla="*/ 1650291 h 1715694"/>
                <a:gd name="connsiteX12" fmla="*/ 516361 w 1067329"/>
                <a:gd name="connsiteY12" fmla="*/ 1670136 h 1715694"/>
                <a:gd name="connsiteX13" fmla="*/ 962330 w 1067329"/>
                <a:gd name="connsiteY13" fmla="*/ 1117450 h 1715694"/>
                <a:gd name="connsiteX14" fmla="*/ 807932 w 1067329"/>
                <a:gd name="connsiteY14" fmla="*/ 65374 h 1715694"/>
                <a:gd name="connsiteX15" fmla="*/ 662771 w 1067329"/>
                <a:gd name="connsiteY15" fmla="*/ 24933 h 1715694"/>
                <a:gd name="connsiteX16" fmla="*/ 436104 w 1067329"/>
                <a:gd name="connsiteY16" fmla="*/ 1511620 h 1715694"/>
                <a:gd name="connsiteX17" fmla="*/ 317404 w 1067329"/>
                <a:gd name="connsiteY17" fmla="*/ 1478419 h 1715694"/>
                <a:gd name="connsiteX18" fmla="*/ 190216 w 1067329"/>
                <a:gd name="connsiteY18" fmla="*/ 654631 h 1715694"/>
                <a:gd name="connsiteX19" fmla="*/ 539702 w 1067329"/>
                <a:gd name="connsiteY19" fmla="*/ 224639 h 1715694"/>
                <a:gd name="connsiteX20" fmla="*/ 751889 w 1067329"/>
                <a:gd name="connsiteY20" fmla="*/ 241489 h 1715694"/>
                <a:gd name="connsiteX21" fmla="*/ 877704 w 1067329"/>
                <a:gd name="connsiteY21" fmla="*/ 1060783 h 1715694"/>
                <a:gd name="connsiteX22" fmla="*/ 526596 w 1067329"/>
                <a:gd name="connsiteY22" fmla="*/ 1495019 h 1715694"/>
                <a:gd name="connsiteX23" fmla="*/ 436104 w 1067329"/>
                <a:gd name="connsiteY23" fmla="*/ 1511620 h 1715694"/>
                <a:gd name="connsiteX24" fmla="*/ 630942 w 1067329"/>
                <a:gd name="connsiteY24" fmla="*/ 232877 h 1715694"/>
                <a:gd name="connsiteX25" fmla="*/ 548189 w 1067329"/>
                <a:gd name="connsiteY25" fmla="*/ 248105 h 1715694"/>
                <a:gd name="connsiteX26" fmla="*/ 213681 w 1067329"/>
                <a:gd name="connsiteY26" fmla="*/ 662994 h 1715694"/>
                <a:gd name="connsiteX27" fmla="*/ 330260 w 1067329"/>
                <a:gd name="connsiteY27" fmla="*/ 1456950 h 1715694"/>
                <a:gd name="connsiteX28" fmla="*/ 517484 w 1067329"/>
                <a:gd name="connsiteY28" fmla="*/ 1471554 h 1715694"/>
                <a:gd name="connsiteX29" fmla="*/ 853490 w 1067329"/>
                <a:gd name="connsiteY29" fmla="*/ 1052546 h 1715694"/>
                <a:gd name="connsiteX30" fmla="*/ 738409 w 1067329"/>
                <a:gd name="connsiteY30" fmla="*/ 262958 h 1715694"/>
                <a:gd name="connsiteX31" fmla="*/ 630942 w 1067329"/>
                <a:gd name="connsiteY31" fmla="*/ 232877 h 17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7329" h="1715694">
                  <a:moveTo>
                    <a:pt x="404526" y="1715694"/>
                  </a:moveTo>
                  <a:cubicBezTo>
                    <a:pt x="348972" y="1715732"/>
                    <a:pt x="294480" y="1700492"/>
                    <a:pt x="247007" y="1671634"/>
                  </a:cubicBezTo>
                  <a:cubicBezTo>
                    <a:pt x="-379" y="1523352"/>
                    <a:pt x="-74395" y="1038067"/>
                    <a:pt x="82000" y="589976"/>
                  </a:cubicBezTo>
                  <a:cubicBezTo>
                    <a:pt x="181853" y="302899"/>
                    <a:pt x="354599" y="90711"/>
                    <a:pt x="543072" y="21938"/>
                  </a:cubicBezTo>
                  <a:cubicBezTo>
                    <a:pt x="641177" y="-13510"/>
                    <a:pt x="737036" y="-5896"/>
                    <a:pt x="820289" y="44030"/>
                  </a:cubicBezTo>
                  <a:cubicBezTo>
                    <a:pt x="1067675" y="192312"/>
                    <a:pt x="1141691" y="677597"/>
                    <a:pt x="985421" y="1125688"/>
                  </a:cubicBezTo>
                  <a:cubicBezTo>
                    <a:pt x="885568" y="1412765"/>
                    <a:pt x="712822" y="1624953"/>
                    <a:pt x="524349" y="1693602"/>
                  </a:cubicBezTo>
                  <a:cubicBezTo>
                    <a:pt x="486003" y="1707906"/>
                    <a:pt x="445450" y="1715382"/>
                    <a:pt x="404526" y="1715694"/>
                  </a:cubicBezTo>
                  <a:close/>
                  <a:moveTo>
                    <a:pt x="662771" y="24933"/>
                  </a:moveTo>
                  <a:cubicBezTo>
                    <a:pt x="624801" y="25209"/>
                    <a:pt x="587169" y="32094"/>
                    <a:pt x="551559" y="45278"/>
                  </a:cubicBezTo>
                  <a:cubicBezTo>
                    <a:pt x="372697" y="110183"/>
                    <a:pt x="201824" y="321996"/>
                    <a:pt x="105590" y="598214"/>
                  </a:cubicBezTo>
                  <a:cubicBezTo>
                    <a:pt x="-47185" y="1035945"/>
                    <a:pt x="22088" y="1507750"/>
                    <a:pt x="260363" y="1650291"/>
                  </a:cubicBezTo>
                  <a:cubicBezTo>
                    <a:pt x="337000" y="1696223"/>
                    <a:pt x="425495" y="1703088"/>
                    <a:pt x="516361" y="1670136"/>
                  </a:cubicBezTo>
                  <a:cubicBezTo>
                    <a:pt x="695098" y="1605482"/>
                    <a:pt x="865847" y="1393668"/>
                    <a:pt x="962330" y="1117450"/>
                  </a:cubicBezTo>
                  <a:cubicBezTo>
                    <a:pt x="1114980" y="679969"/>
                    <a:pt x="1045707" y="207914"/>
                    <a:pt x="807932" y="65374"/>
                  </a:cubicBezTo>
                  <a:cubicBezTo>
                    <a:pt x="764184" y="38797"/>
                    <a:pt x="713958" y="24803"/>
                    <a:pt x="662771" y="24933"/>
                  </a:cubicBezTo>
                  <a:close/>
                  <a:moveTo>
                    <a:pt x="436104" y="1511620"/>
                  </a:moveTo>
                  <a:cubicBezTo>
                    <a:pt x="394239" y="1511657"/>
                    <a:pt x="353172" y="1500174"/>
                    <a:pt x="317404" y="1478419"/>
                  </a:cubicBezTo>
                  <a:cubicBezTo>
                    <a:pt x="128432" y="1365085"/>
                    <a:pt x="71266" y="995629"/>
                    <a:pt x="190216" y="654631"/>
                  </a:cubicBezTo>
                  <a:cubicBezTo>
                    <a:pt x="266104" y="436827"/>
                    <a:pt x="396787" y="276438"/>
                    <a:pt x="539702" y="224639"/>
                  </a:cubicBezTo>
                  <a:cubicBezTo>
                    <a:pt x="609199" y="196950"/>
                    <a:pt x="687634" y="203178"/>
                    <a:pt x="751889" y="241489"/>
                  </a:cubicBezTo>
                  <a:cubicBezTo>
                    <a:pt x="939114" y="353824"/>
                    <a:pt x="996030" y="721658"/>
                    <a:pt x="877704" y="1060783"/>
                  </a:cubicBezTo>
                  <a:cubicBezTo>
                    <a:pt x="802066" y="1277589"/>
                    <a:pt x="667514" y="1443969"/>
                    <a:pt x="526596" y="1495019"/>
                  </a:cubicBezTo>
                  <a:cubicBezTo>
                    <a:pt x="497647" y="1505841"/>
                    <a:pt x="467011" y="1511470"/>
                    <a:pt x="436104" y="1511620"/>
                  </a:cubicBezTo>
                  <a:close/>
                  <a:moveTo>
                    <a:pt x="630942" y="232877"/>
                  </a:moveTo>
                  <a:cubicBezTo>
                    <a:pt x="602684" y="233123"/>
                    <a:pt x="574688" y="238275"/>
                    <a:pt x="548189" y="248105"/>
                  </a:cubicBezTo>
                  <a:cubicBezTo>
                    <a:pt x="414261" y="296658"/>
                    <a:pt x="286075" y="455674"/>
                    <a:pt x="213681" y="662994"/>
                  </a:cubicBezTo>
                  <a:cubicBezTo>
                    <a:pt x="100473" y="987516"/>
                    <a:pt x="153894" y="1351231"/>
                    <a:pt x="330260" y="1456950"/>
                  </a:cubicBezTo>
                  <a:cubicBezTo>
                    <a:pt x="387000" y="1490676"/>
                    <a:pt x="456202" y="1496068"/>
                    <a:pt x="517484" y="1471554"/>
                  </a:cubicBezTo>
                  <a:cubicBezTo>
                    <a:pt x="651537" y="1423000"/>
                    <a:pt x="779599" y="1262486"/>
                    <a:pt x="853490" y="1052546"/>
                  </a:cubicBezTo>
                  <a:cubicBezTo>
                    <a:pt x="968196" y="724029"/>
                    <a:pt x="915898" y="369676"/>
                    <a:pt x="738409" y="262958"/>
                  </a:cubicBezTo>
                  <a:cubicBezTo>
                    <a:pt x="706020" y="243279"/>
                    <a:pt x="668849" y="232873"/>
                    <a:pt x="630942" y="232877"/>
                  </a:cubicBezTo>
                  <a:close/>
                </a:path>
              </a:pathLst>
            </a:custGeom>
            <a:solidFill>
              <a:schemeClr val="accent1"/>
            </a:solidFill>
            <a:ln w="12465" cap="flat">
              <a:noFill/>
              <a:prstDash val="solid"/>
              <a:miter/>
            </a:ln>
          </p:spPr>
          <p:txBody>
            <a:bodyPr rtlCol="0" anchor="ctr"/>
            <a:lstStyle/>
            <a:p>
              <a:endParaRPr lang="zh-CN" altLang="en-US" dirty="0"/>
            </a:p>
          </p:txBody>
        </p:sp>
        <p:sp>
          <p:nvSpPr>
            <p:cNvPr id="128" name="任意多边形: 形状 127">
              <a:extLst>
                <a:ext uri="{FF2B5EF4-FFF2-40B4-BE49-F238E27FC236}">
                  <a16:creationId xmlns:a16="http://schemas.microsoft.com/office/drawing/2014/main" id="{44063A99-06E8-7E79-EB61-1133853EADA5}"/>
                </a:ext>
              </a:extLst>
            </p:cNvPr>
            <p:cNvSpPr/>
            <p:nvPr/>
          </p:nvSpPr>
          <p:spPr>
            <a:xfrm>
              <a:off x="6158956" y="4389750"/>
              <a:ext cx="1098385" cy="1732418"/>
            </a:xfrm>
            <a:custGeom>
              <a:avLst/>
              <a:gdLst>
                <a:gd name="connsiteX0" fmla="*/ 6241 w 1098385"/>
                <a:gd name="connsiteY0" fmla="*/ 1732412 h 1732418"/>
                <a:gd name="connsiteX1" fmla="*/ 3120 w 1098385"/>
                <a:gd name="connsiteY1" fmla="*/ 1731538 h 1732418"/>
                <a:gd name="connsiteX2" fmla="*/ 0 w 1098385"/>
                <a:gd name="connsiteY2" fmla="*/ 1726171 h 1732418"/>
                <a:gd name="connsiteX3" fmla="*/ 0 w 1098385"/>
                <a:gd name="connsiteY3" fmla="*/ 635027 h 1732418"/>
                <a:gd name="connsiteX4" fmla="*/ 3120 w 1098385"/>
                <a:gd name="connsiteY4" fmla="*/ 629535 h 1732418"/>
                <a:gd name="connsiteX5" fmla="*/ 1089023 w 1098385"/>
                <a:gd name="connsiteY5" fmla="*/ 836 h 1732418"/>
                <a:gd name="connsiteX6" fmla="*/ 1095264 w 1098385"/>
                <a:gd name="connsiteY6" fmla="*/ 836 h 1732418"/>
                <a:gd name="connsiteX7" fmla="*/ 1098384 w 1098385"/>
                <a:gd name="connsiteY7" fmla="*/ 6203 h 1732418"/>
                <a:gd name="connsiteX8" fmla="*/ 1098384 w 1098385"/>
                <a:gd name="connsiteY8" fmla="*/ 1097596 h 1732418"/>
                <a:gd name="connsiteX9" fmla="*/ 1095264 w 1098385"/>
                <a:gd name="connsiteY9" fmla="*/ 1102963 h 1732418"/>
                <a:gd name="connsiteX10" fmla="*/ 9361 w 1098385"/>
                <a:gd name="connsiteY10" fmla="*/ 1731788 h 1732418"/>
                <a:gd name="connsiteX11" fmla="*/ 6241 w 1098385"/>
                <a:gd name="connsiteY11" fmla="*/ 1732412 h 1732418"/>
                <a:gd name="connsiteX12" fmla="*/ 12482 w 1098385"/>
                <a:gd name="connsiteY12" fmla="*/ 638522 h 1732418"/>
                <a:gd name="connsiteX13" fmla="*/ 12482 w 1098385"/>
                <a:gd name="connsiteY13" fmla="*/ 1715312 h 1732418"/>
                <a:gd name="connsiteX14" fmla="*/ 1085903 w 1098385"/>
                <a:gd name="connsiteY14" fmla="*/ 1093727 h 1732418"/>
                <a:gd name="connsiteX15" fmla="*/ 1085903 w 1098385"/>
                <a:gd name="connsiteY15" fmla="*/ 17062 h 17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385" h="1732418">
                  <a:moveTo>
                    <a:pt x="6241" y="1732412"/>
                  </a:moveTo>
                  <a:cubicBezTo>
                    <a:pt x="5155" y="1732362"/>
                    <a:pt x="4081" y="1732062"/>
                    <a:pt x="3120" y="1731538"/>
                  </a:cubicBezTo>
                  <a:cubicBezTo>
                    <a:pt x="1236" y="1730390"/>
                    <a:pt x="62" y="1728368"/>
                    <a:pt x="0" y="1726171"/>
                  </a:cubicBezTo>
                  <a:lnTo>
                    <a:pt x="0" y="635027"/>
                  </a:lnTo>
                  <a:cubicBezTo>
                    <a:pt x="25" y="632781"/>
                    <a:pt x="1198" y="630696"/>
                    <a:pt x="3120" y="629535"/>
                  </a:cubicBezTo>
                  <a:lnTo>
                    <a:pt x="1089023" y="836"/>
                  </a:lnTo>
                  <a:cubicBezTo>
                    <a:pt x="1090958" y="-279"/>
                    <a:pt x="1093329" y="-279"/>
                    <a:pt x="1095264" y="836"/>
                  </a:cubicBezTo>
                  <a:cubicBezTo>
                    <a:pt x="1097223" y="1904"/>
                    <a:pt x="1098422" y="3973"/>
                    <a:pt x="1098384" y="6203"/>
                  </a:cubicBezTo>
                  <a:lnTo>
                    <a:pt x="1098384" y="1097596"/>
                  </a:lnTo>
                  <a:cubicBezTo>
                    <a:pt x="1098422" y="1099831"/>
                    <a:pt x="1097223" y="1101890"/>
                    <a:pt x="1095264" y="1102963"/>
                  </a:cubicBezTo>
                  <a:lnTo>
                    <a:pt x="9361" y="1731788"/>
                  </a:lnTo>
                  <a:cubicBezTo>
                    <a:pt x="8388" y="1732250"/>
                    <a:pt x="7314" y="1732462"/>
                    <a:pt x="6241" y="1732412"/>
                  </a:cubicBezTo>
                  <a:close/>
                  <a:moveTo>
                    <a:pt x="12482" y="638522"/>
                  </a:moveTo>
                  <a:lnTo>
                    <a:pt x="12482" y="1715312"/>
                  </a:lnTo>
                  <a:lnTo>
                    <a:pt x="1085903" y="1093727"/>
                  </a:lnTo>
                  <a:lnTo>
                    <a:pt x="1085903" y="17062"/>
                  </a:lnTo>
                  <a:close/>
                </a:path>
              </a:pathLst>
            </a:custGeom>
            <a:solidFill>
              <a:schemeClr val="accent1"/>
            </a:solidFill>
            <a:ln w="12465" cap="flat">
              <a:noFill/>
              <a:prstDash val="solid"/>
              <a:miter/>
            </a:ln>
          </p:spPr>
          <p:txBody>
            <a:bodyPr rtlCol="0" anchor="ctr"/>
            <a:lstStyle/>
            <a:p>
              <a:endParaRPr lang="zh-CN" altLang="en-US"/>
            </a:p>
          </p:txBody>
        </p:sp>
      </p:grpSp>
      <p:sp>
        <p:nvSpPr>
          <p:cNvPr id="5" name="rectangle-11"/>
          <p:cNvSpPr/>
          <p:nvPr/>
        </p:nvSpPr>
        <p:spPr>
          <a:xfrm>
            <a:off x="786163"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rectangle-12">
            <a:extLst>
              <a:ext uri="{FF2B5EF4-FFF2-40B4-BE49-F238E27FC236}">
                <a16:creationId xmlns:a16="http://schemas.microsoft.com/office/drawing/2014/main" id="{24611003-9BA4-A130-A9C7-56AA312DB5A7}"/>
              </a:ext>
            </a:extLst>
          </p:cNvPr>
          <p:cNvSpPr/>
          <p:nvPr/>
        </p:nvSpPr>
        <p:spPr>
          <a:xfrm>
            <a:off x="3649802"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rectangle-13">
            <a:extLst>
              <a:ext uri="{FF2B5EF4-FFF2-40B4-BE49-F238E27FC236}">
                <a16:creationId xmlns:a16="http://schemas.microsoft.com/office/drawing/2014/main" id="{2DECCDA5-EBF7-10A4-9117-A846F61A51BB}"/>
              </a:ext>
            </a:extLst>
          </p:cNvPr>
          <p:cNvSpPr/>
          <p:nvPr/>
        </p:nvSpPr>
        <p:spPr>
          <a:xfrm>
            <a:off x="6571417"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ectangle-14">
            <a:extLst>
              <a:ext uri="{FF2B5EF4-FFF2-40B4-BE49-F238E27FC236}">
                <a16:creationId xmlns:a16="http://schemas.microsoft.com/office/drawing/2014/main" id="{3D3C46D3-FC91-B551-2340-E03B0922B996}"/>
              </a:ext>
            </a:extLst>
          </p:cNvPr>
          <p:cNvSpPr/>
          <p:nvPr/>
        </p:nvSpPr>
        <p:spPr>
          <a:xfrm>
            <a:off x="9267047"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rectangle4"/>
          <p:cNvSpPr/>
          <p:nvPr/>
        </p:nvSpPr>
        <p:spPr>
          <a:xfrm>
            <a:off x="914571"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88" name="rectangle3"/>
          <p:cNvSpPr/>
          <p:nvPr/>
        </p:nvSpPr>
        <p:spPr>
          <a:xfrm>
            <a:off x="914571"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1" name="rectangle2"/>
          <p:cNvSpPr/>
          <p:nvPr/>
        </p:nvSpPr>
        <p:spPr>
          <a:xfrm>
            <a:off x="914571" y="327931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4" name="rectangle1"/>
          <p:cNvSpPr/>
          <p:nvPr/>
        </p:nvSpPr>
        <p:spPr>
          <a:xfrm>
            <a:off x="914571" y="376880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3" name="rectangle7"/>
          <p:cNvSpPr/>
          <p:nvPr/>
        </p:nvSpPr>
        <p:spPr>
          <a:xfrm>
            <a:off x="3778210"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6" name="rectangle6"/>
          <p:cNvSpPr/>
          <p:nvPr/>
        </p:nvSpPr>
        <p:spPr>
          <a:xfrm>
            <a:off x="3778210"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9" name="rectangle5"/>
          <p:cNvSpPr/>
          <p:nvPr/>
        </p:nvSpPr>
        <p:spPr>
          <a:xfrm>
            <a:off x="3778210" y="3285470"/>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0" name="rectangle9"/>
          <p:cNvSpPr/>
          <p:nvPr/>
        </p:nvSpPr>
        <p:spPr>
          <a:xfrm>
            <a:off x="6699825"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2" name="rectangle8"/>
          <p:cNvSpPr/>
          <p:nvPr/>
        </p:nvSpPr>
        <p:spPr>
          <a:xfrm>
            <a:off x="6699825" y="328289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8" name="rectangle10"/>
          <p:cNvSpPr/>
          <p:nvPr/>
        </p:nvSpPr>
        <p:spPr>
          <a:xfrm>
            <a:off x="6699825"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1" name="rectangle13"/>
          <p:cNvSpPr/>
          <p:nvPr/>
        </p:nvSpPr>
        <p:spPr>
          <a:xfrm>
            <a:off x="9395455"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4" name="rectangle14"/>
          <p:cNvSpPr/>
          <p:nvPr/>
        </p:nvSpPr>
        <p:spPr>
          <a:xfrm>
            <a:off x="9395455"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7" name="rectangle12"/>
          <p:cNvSpPr/>
          <p:nvPr/>
        </p:nvSpPr>
        <p:spPr>
          <a:xfrm>
            <a:off x="9395455" y="327931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0" name="rectangle11"/>
          <p:cNvSpPr/>
          <p:nvPr/>
        </p:nvSpPr>
        <p:spPr>
          <a:xfrm>
            <a:off x="9395455" y="376880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0" name="Text1">
            <a:extLst>
              <a:ext uri="{FF2B5EF4-FFF2-40B4-BE49-F238E27FC236}">
                <a16:creationId xmlns:a16="http://schemas.microsoft.com/office/drawing/2014/main" id="{30807E85-9EDC-1AF4-7C27-607E699BE7F7}"/>
              </a:ext>
            </a:extLst>
          </p:cNvPr>
          <p:cNvSpPr txBox="1"/>
          <p:nvPr>
            <p:custDataLst>
              <p:tags r:id="rId2"/>
            </p:custDataLst>
          </p:nvPr>
        </p:nvSpPr>
        <p:spPr>
          <a:xfrm>
            <a:off x="1008607" y="2330312"/>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Excel ESL (Excel-specific language).</a:t>
            </a:r>
            <a:endParaRPr lang="zh-CN" altLang="en-US" sz="1600" dirty="0">
              <a:solidFill>
                <a:schemeClr val="bg2"/>
              </a:solidFill>
              <a:latin typeface="微软雅黑" panose="020B0503020204020204" charset="-122"/>
              <a:ea typeface="微软雅黑" panose="020B0503020204020204" charset="-122"/>
            </a:endParaRPr>
          </a:p>
        </p:txBody>
      </p:sp>
      <p:sp>
        <p:nvSpPr>
          <p:cNvPr id="143" name="Text2">
            <a:extLst>
              <a:ext uri="{FF2B5EF4-FFF2-40B4-BE49-F238E27FC236}">
                <a16:creationId xmlns:a16="http://schemas.microsoft.com/office/drawing/2014/main" id="{0BA31FE6-7C6E-4570-E71A-FE0F0E8B0143}"/>
              </a:ext>
            </a:extLst>
          </p:cNvPr>
          <p:cNvSpPr txBox="1"/>
          <p:nvPr>
            <p:custDataLst>
              <p:tags r:id="rId3"/>
            </p:custDataLst>
          </p:nvPr>
        </p:nvSpPr>
        <p:spPr>
          <a:xfrm>
            <a:off x="1008607" y="2819795"/>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Translate to English: Parsing Excel files.</a:t>
            </a:r>
            <a:endParaRPr lang="zh-CN" altLang="en-US" sz="1600" dirty="0">
              <a:solidFill>
                <a:schemeClr val="bg2"/>
              </a:solidFill>
              <a:latin typeface="微软雅黑" panose="020B0503020204020204" charset="-122"/>
              <a:ea typeface="微软雅黑" panose="020B0503020204020204" charset="-122"/>
            </a:endParaRPr>
          </a:p>
        </p:txBody>
      </p:sp>
      <p:sp>
        <p:nvSpPr>
          <p:cNvPr id="149" name="Text3">
            <a:extLst>
              <a:ext uri="{FF2B5EF4-FFF2-40B4-BE49-F238E27FC236}">
                <a16:creationId xmlns:a16="http://schemas.microsoft.com/office/drawing/2014/main" id="{88BA12F7-743A-85C8-CFFD-70CF12471792}"/>
              </a:ext>
            </a:extLst>
          </p:cNvPr>
          <p:cNvSpPr txBox="1"/>
          <p:nvPr>
            <p:custDataLst>
              <p:tags r:id="rId4"/>
            </p:custDataLst>
          </p:nvPr>
        </p:nvSpPr>
        <p:spPr>
          <a:xfrm>
            <a:off x="1008607" y="3309278"/>
            <a:ext cx="1675120"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Irregular data.</a:t>
            </a:r>
            <a:endParaRPr lang="zh-CN" altLang="en-US" sz="1600" dirty="0">
              <a:solidFill>
                <a:schemeClr val="bg2"/>
              </a:solidFill>
              <a:latin typeface="微软雅黑" panose="020B0503020204020204" charset="-122"/>
              <a:ea typeface="微软雅黑" panose="020B0503020204020204" charset="-122"/>
            </a:endParaRPr>
          </a:p>
        </p:txBody>
      </p:sp>
      <p:sp>
        <p:nvSpPr>
          <p:cNvPr id="147" name="Text4">
            <a:extLst>
              <a:ext uri="{FF2B5EF4-FFF2-40B4-BE49-F238E27FC236}">
                <a16:creationId xmlns:a16="http://schemas.microsoft.com/office/drawing/2014/main" id="{7FC1E785-516D-00D3-3DE1-4D8BC51092AD}"/>
              </a:ext>
            </a:extLst>
          </p:cNvPr>
          <p:cNvSpPr txBox="1"/>
          <p:nvPr>
            <p:custDataLst>
              <p:tags r:id="rId5"/>
            </p:custDataLst>
          </p:nvPr>
        </p:nvSpPr>
        <p:spPr>
          <a:xfrm>
            <a:off x="1008607" y="3798762"/>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Translation into English: Element Mapping.</a:t>
            </a:r>
            <a:endParaRPr lang="zh-CN" altLang="en-US" sz="1600" dirty="0">
              <a:solidFill>
                <a:schemeClr val="bg2"/>
              </a:solidFill>
              <a:latin typeface="微软雅黑" panose="020B0503020204020204" charset="-122"/>
              <a:ea typeface="微软雅黑" panose="020B0503020204020204" charset="-122"/>
            </a:endParaRPr>
          </a:p>
        </p:txBody>
      </p:sp>
      <p:sp>
        <p:nvSpPr>
          <p:cNvPr id="130" name="Text5">
            <a:extLst>
              <a:ext uri="{FF2B5EF4-FFF2-40B4-BE49-F238E27FC236}">
                <a16:creationId xmlns:a16="http://schemas.microsoft.com/office/drawing/2014/main" id="{7B2A9D79-B6BB-8017-2B47-920B5F870C97}"/>
              </a:ext>
            </a:extLst>
          </p:cNvPr>
          <p:cNvSpPr txBox="1"/>
          <p:nvPr>
            <p:custDataLst>
              <p:tags r:id="rId6"/>
            </p:custDataLst>
          </p:nvPr>
        </p:nvSpPr>
        <p:spPr>
          <a:xfrm>
            <a:off x="923728" y="1646023"/>
            <a:ext cx="1844878" cy="398780"/>
          </a:xfrm>
          <a:prstGeom prst="rect">
            <a:avLst/>
          </a:prstGeom>
          <a:noFill/>
        </p:spPr>
        <p:txBody>
          <a:bodyPr wrap="square" rtlCol="0" anchor="ctr">
            <a:normAutofit fontScale="40000" lnSpcReduction="20000"/>
          </a:bodyPr>
          <a:lstStyle/>
          <a:p>
            <a:pPr algn="ctr"/>
            <a:r>
              <a:rPr lang="en-US" altLang="zh-CN" b="1">
                <a:solidFill>
                  <a:schemeClr val="tx2"/>
                </a:solidFill>
                <a:latin typeface="微软雅黑" panose="020B0503020204020204" charset="-122"/>
                <a:ea typeface="微软雅黑" panose="020B0503020204020204" charset="-122"/>
              </a:rPr>
              <a:t>Translate to English: Analyze exceptional Excel data without titles or columns.</a:t>
            </a:r>
            <a:endParaRPr lang="zh-CN" altLang="en-US" b="1" dirty="0">
              <a:solidFill>
                <a:schemeClr val="tx2"/>
              </a:solidFill>
              <a:latin typeface="微软雅黑" panose="020B0503020204020204" charset="-122"/>
              <a:ea typeface="微软雅黑" panose="020B0503020204020204" charset="-122"/>
            </a:endParaRPr>
          </a:p>
        </p:txBody>
      </p:sp>
      <p:sp>
        <p:nvSpPr>
          <p:cNvPr id="154" name="Text6">
            <a:extLst>
              <a:ext uri="{FF2B5EF4-FFF2-40B4-BE49-F238E27FC236}">
                <a16:creationId xmlns:a16="http://schemas.microsoft.com/office/drawing/2014/main" id="{BED62187-8BEC-1F51-F69A-6B659DA0FF46}"/>
              </a:ext>
            </a:extLst>
          </p:cNvPr>
          <p:cNvSpPr txBox="1"/>
          <p:nvPr>
            <p:custDataLst>
              <p:tags r:id="rId7"/>
            </p:custDataLst>
          </p:nvPr>
        </p:nvSpPr>
        <p:spPr>
          <a:xfrm>
            <a:off x="3818224" y="2330312"/>
            <a:ext cx="1783164"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Excel ESL.</a:t>
            </a:r>
            <a:endParaRPr lang="zh-CN" altLang="en-US" sz="1600" dirty="0">
              <a:solidFill>
                <a:schemeClr val="bg2"/>
              </a:solidFill>
              <a:latin typeface="微软雅黑" panose="020B0503020204020204" charset="-122"/>
              <a:ea typeface="微软雅黑" panose="020B0503020204020204" charset="-122"/>
            </a:endParaRPr>
          </a:p>
        </p:txBody>
      </p:sp>
      <p:sp>
        <p:nvSpPr>
          <p:cNvPr id="155" name="Text7">
            <a:extLst>
              <a:ext uri="{FF2B5EF4-FFF2-40B4-BE49-F238E27FC236}">
                <a16:creationId xmlns:a16="http://schemas.microsoft.com/office/drawing/2014/main" id="{B7F9123B-48D1-D16A-F90D-C2AE8713CD62}"/>
              </a:ext>
            </a:extLst>
          </p:cNvPr>
          <p:cNvSpPr txBox="1"/>
          <p:nvPr>
            <p:custDataLst>
              <p:tags r:id="rId8"/>
            </p:custDataLst>
          </p:nvPr>
        </p:nvSpPr>
        <p:spPr>
          <a:xfrm>
            <a:off x="3818224" y="2819795"/>
            <a:ext cx="1783164"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Data processing.</a:t>
            </a:r>
            <a:endParaRPr lang="zh-CN" altLang="en-US" sz="1600" dirty="0">
              <a:solidFill>
                <a:schemeClr val="bg2"/>
              </a:solidFill>
              <a:latin typeface="微软雅黑" panose="020B0503020204020204" charset="-122"/>
              <a:ea typeface="微软雅黑" panose="020B0503020204020204" charset="-122"/>
            </a:endParaRPr>
          </a:p>
        </p:txBody>
      </p:sp>
      <p:sp>
        <p:nvSpPr>
          <p:cNvPr id="156" name="Text8">
            <a:extLst>
              <a:ext uri="{FF2B5EF4-FFF2-40B4-BE49-F238E27FC236}">
                <a16:creationId xmlns:a16="http://schemas.microsoft.com/office/drawing/2014/main" id="{56EA4AA2-1920-1A2B-C4C1-CA63EDE8BBDB}"/>
              </a:ext>
            </a:extLst>
          </p:cNvPr>
          <p:cNvSpPr txBox="1"/>
          <p:nvPr>
            <p:custDataLst>
              <p:tags r:id="rId9"/>
            </p:custDataLst>
          </p:nvPr>
        </p:nvSpPr>
        <p:spPr>
          <a:xfrm>
            <a:off x="3872246" y="3315430"/>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Excel Functions and Operators.</a:t>
            </a:r>
            <a:endParaRPr lang="zh-CN" altLang="en-US" sz="1600" dirty="0">
              <a:solidFill>
                <a:schemeClr val="bg2"/>
              </a:solidFill>
              <a:latin typeface="微软雅黑" panose="020B0503020204020204" charset="-122"/>
              <a:ea typeface="微软雅黑" panose="020B0503020204020204" charset="-122"/>
            </a:endParaRPr>
          </a:p>
        </p:txBody>
      </p:sp>
      <p:sp>
        <p:nvSpPr>
          <p:cNvPr id="198" name="Text9">
            <a:extLst>
              <a:ext uri="{FF2B5EF4-FFF2-40B4-BE49-F238E27FC236}">
                <a16:creationId xmlns:a16="http://schemas.microsoft.com/office/drawing/2014/main" id="{B1E1829D-9DE0-F063-AE47-F65AFDB67435}"/>
              </a:ext>
            </a:extLst>
          </p:cNvPr>
          <p:cNvSpPr txBox="1"/>
          <p:nvPr>
            <p:custDataLst>
              <p:tags r:id="rId10"/>
            </p:custDataLst>
          </p:nvPr>
        </p:nvSpPr>
        <p:spPr>
          <a:xfrm>
            <a:off x="3787367" y="1646023"/>
            <a:ext cx="1844878" cy="398780"/>
          </a:xfrm>
          <a:prstGeom prst="rect">
            <a:avLst/>
          </a:prstGeom>
          <a:noFill/>
        </p:spPr>
        <p:txBody>
          <a:bodyPr wrap="square" rtlCol="0" anchor="ctr">
            <a:normAutofit fontScale="25000" lnSpcReduction="20000"/>
          </a:bodyPr>
          <a:lstStyle/>
          <a:p>
            <a:pPr algn="ctr"/>
            <a:r>
              <a:rPr lang="en-US" altLang="zh-CN" b="1" dirty="0">
                <a:solidFill>
                  <a:schemeClr val="tx2"/>
                </a:solidFill>
                <a:latin typeface="微软雅黑" panose="020B0503020204020204" charset="-122"/>
                <a:ea typeface="微软雅黑" panose="020B0503020204020204" charset="-122"/>
              </a:rPr>
              <a:t>Benefits and limitations of Excel ESL.
Excel ESL, or Excel Educational Self-Learning, has both advantages and limitations.
Advantages:
1. User-friendly interface: Excel ESL is known for its easy-to-use interface, allowing users to navigate the software without much difficulty.
2. Versatility: It can be used for a wide range of educational purposes, from creating interactive quizzes and assignments to analyzing data and generating reports.
3. Customization: Excel ESL offers various customizable features, allowing users to tailor the learning experience to their specific needs and preferences.
4. Accessibility: The software is widely available and compatible with different devices, making it easily accessible to students and educators.
5. Cost-effective: Excel ESL is often a more affordable option compared to other educational software, making it a budget-friendly choice for schools and individuals.
Limitations:
1. Limited interactivity: Although Excel ESL offers some interactive features, it may not provide the same level of engagement and interaction as specialized e-learning platforms.
2. Lack of multimedia support: It lacks advanced multimedia capabilities, making it less suitable for content that requires audio, video, or other multimedia elements.
3. Steeper learning curve for advanced functionalities: While Excel ESL's basic features are easy to use, more advanced capabilities may require additional training or expertise to fully utilize.
4. Collaborative limitations: Collaborative work and real-time collaboration may be more challenging with Excel ESL compared to platforms specifically designed for group collaboration.
5. Scalability issues: Excel ESL may not be suitable for large-scale educational initiatives or institutions with extensive data management needs, as it may struggle with scalability and performance.
In conclusion, Excel ESL offers numerous advantages in terms of accessibility, customization, and cost-effectiveness, but it also has limitations regarding interactivity, multimedia support, collaborative work, and scalability.</a:t>
            </a:r>
            <a:endParaRPr lang="zh-CN" altLang="en-US" b="1" dirty="0">
              <a:solidFill>
                <a:schemeClr val="tx2"/>
              </a:solidFill>
              <a:latin typeface="微软雅黑" panose="020B0503020204020204" charset="-122"/>
              <a:ea typeface="微软雅黑" panose="020B0503020204020204" charset="-122"/>
            </a:endParaRPr>
          </a:p>
        </p:txBody>
      </p:sp>
      <p:sp>
        <p:nvSpPr>
          <p:cNvPr id="158" name="Text10">
            <a:extLst>
              <a:ext uri="{FF2B5EF4-FFF2-40B4-BE49-F238E27FC236}">
                <a16:creationId xmlns:a16="http://schemas.microsoft.com/office/drawing/2014/main" id="{B5030332-F92A-5397-1D92-0F01D352F9F0}"/>
              </a:ext>
            </a:extLst>
          </p:cNvPr>
          <p:cNvSpPr txBox="1"/>
          <p:nvPr>
            <p:custDataLst>
              <p:tags r:id="rId11"/>
            </p:custDataLst>
          </p:nvPr>
        </p:nvSpPr>
        <p:spPr>
          <a:xfrm>
            <a:off x="6793861" y="3312855"/>
            <a:ext cx="1675120" cy="337185"/>
          </a:xfrm>
          <a:prstGeom prst="rect">
            <a:avLst/>
          </a:prstGeom>
          <a:noFill/>
        </p:spPr>
        <p:txBody>
          <a:bodyPr wrap="square" rtlCol="0" anchor="ctr">
            <a:normAutofit fontScale="62500" lnSpcReduction="20000"/>
          </a:bodyPr>
          <a:lstStyle/>
          <a:p>
            <a:pPr algn="ctr"/>
            <a:r>
              <a:rPr lang="zh-CN" altLang="en-US" sz="1600">
                <a:solidFill>
                  <a:schemeClr val="bg2"/>
                </a:solidFill>
                <a:latin typeface="微软雅黑" panose="020B0503020204020204" charset="-122"/>
                <a:ea typeface="微软雅黑" panose="020B0503020204020204" charset="-122"/>
              </a:rPr>
              <a:t>解析方法</a:t>
            </a:r>
            <a:r>
              <a:rPr lang="en-US" altLang="zh-CN" sz="1600">
                <a:solidFill>
                  <a:schemeClr val="bg2"/>
                </a:solidFill>
                <a:latin typeface="微软雅黑" panose="020B0503020204020204" charset="-122"/>
                <a:ea typeface="微软雅黑" panose="020B0503020204020204" charset="-122"/>
              </a:rPr>
              <a:t>: Analysis method.</a:t>
            </a:r>
            <a:endParaRPr lang="zh-CN" altLang="en-US" sz="1600" dirty="0">
              <a:solidFill>
                <a:schemeClr val="bg2"/>
              </a:solidFill>
              <a:latin typeface="微软雅黑" panose="020B0503020204020204" charset="-122"/>
              <a:ea typeface="微软雅黑" panose="020B0503020204020204" charset="-122"/>
            </a:endParaRPr>
          </a:p>
        </p:txBody>
      </p:sp>
      <p:sp>
        <p:nvSpPr>
          <p:cNvPr id="157" name="Text11">
            <a:extLst>
              <a:ext uri="{FF2B5EF4-FFF2-40B4-BE49-F238E27FC236}">
                <a16:creationId xmlns:a16="http://schemas.microsoft.com/office/drawing/2014/main" id="{EC316D10-DB29-503E-5098-C1EC7792D24D}"/>
              </a:ext>
            </a:extLst>
          </p:cNvPr>
          <p:cNvSpPr txBox="1"/>
          <p:nvPr>
            <p:custDataLst>
              <p:tags r:id="rId12"/>
            </p:custDataLst>
          </p:nvPr>
        </p:nvSpPr>
        <p:spPr>
          <a:xfrm>
            <a:off x="6793861" y="2819795"/>
            <a:ext cx="1675120"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Irregular data.</a:t>
            </a:r>
            <a:endParaRPr lang="zh-CN" altLang="en-US" sz="1600" dirty="0">
              <a:solidFill>
                <a:schemeClr val="bg2"/>
              </a:solidFill>
              <a:latin typeface="微软雅黑" panose="020B0503020204020204" charset="-122"/>
              <a:ea typeface="微软雅黑" panose="020B0503020204020204" charset="-122"/>
            </a:endParaRPr>
          </a:p>
        </p:txBody>
      </p:sp>
      <p:sp>
        <p:nvSpPr>
          <p:cNvPr id="159" name="Text12">
            <a:extLst>
              <a:ext uri="{FF2B5EF4-FFF2-40B4-BE49-F238E27FC236}">
                <a16:creationId xmlns:a16="http://schemas.microsoft.com/office/drawing/2014/main" id="{25229AF5-8096-1B12-00F8-BE0ACD8E8FF5}"/>
              </a:ext>
            </a:extLst>
          </p:cNvPr>
          <p:cNvSpPr txBox="1"/>
          <p:nvPr>
            <p:custDataLst>
              <p:tags r:id="rId13"/>
            </p:custDataLst>
          </p:nvPr>
        </p:nvSpPr>
        <p:spPr>
          <a:xfrm>
            <a:off x="6793861" y="2330312"/>
            <a:ext cx="1675120"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Excel.</a:t>
            </a:r>
            <a:endParaRPr lang="zh-CN" altLang="en-US" sz="1600" dirty="0">
              <a:solidFill>
                <a:schemeClr val="bg2"/>
              </a:solidFill>
              <a:latin typeface="微软雅黑" panose="020B0503020204020204" charset="-122"/>
              <a:ea typeface="微软雅黑" panose="020B0503020204020204" charset="-122"/>
            </a:endParaRPr>
          </a:p>
        </p:txBody>
      </p:sp>
      <p:sp>
        <p:nvSpPr>
          <p:cNvPr id="200" name="Text13">
            <a:extLst>
              <a:ext uri="{FF2B5EF4-FFF2-40B4-BE49-F238E27FC236}">
                <a16:creationId xmlns:a16="http://schemas.microsoft.com/office/drawing/2014/main" id="{DBBFD8B1-B2A3-40C4-7E07-BA7701960166}"/>
              </a:ext>
            </a:extLst>
          </p:cNvPr>
          <p:cNvSpPr txBox="1"/>
          <p:nvPr>
            <p:custDataLst>
              <p:tags r:id="rId14"/>
            </p:custDataLst>
          </p:nvPr>
        </p:nvSpPr>
        <p:spPr>
          <a:xfrm>
            <a:off x="6708982" y="1646023"/>
            <a:ext cx="1844878" cy="398780"/>
          </a:xfrm>
          <a:prstGeom prst="rect">
            <a:avLst/>
          </a:prstGeom>
          <a:noFill/>
        </p:spPr>
        <p:txBody>
          <a:bodyPr wrap="square" rtlCol="0" anchor="ctr">
            <a:normAutofit fontScale="62500" lnSpcReduction="20000"/>
          </a:bodyPr>
          <a:lstStyle/>
          <a:p>
            <a:pPr algn="ctr"/>
            <a:r>
              <a:rPr lang="en-US" altLang="zh-CN" b="1">
                <a:solidFill>
                  <a:schemeClr val="tx2"/>
                </a:solidFill>
                <a:latin typeface="微软雅黑" panose="020B0503020204020204" charset="-122"/>
                <a:ea typeface="微软雅黑" panose="020B0503020204020204" charset="-122"/>
              </a:rPr>
              <a:t>An Overview of Excel Irregular Data Parsing.</a:t>
            </a:r>
            <a:endParaRPr lang="zh-CN" altLang="en-US" b="1" dirty="0">
              <a:solidFill>
                <a:schemeClr val="tx2"/>
              </a:solidFill>
              <a:latin typeface="微软雅黑" panose="020B0503020204020204" charset="-122"/>
              <a:ea typeface="微软雅黑" panose="020B0503020204020204" charset="-122"/>
            </a:endParaRPr>
          </a:p>
        </p:txBody>
      </p:sp>
      <p:sp>
        <p:nvSpPr>
          <p:cNvPr id="181" name="Text14">
            <a:extLst>
              <a:ext uri="{FF2B5EF4-FFF2-40B4-BE49-F238E27FC236}">
                <a16:creationId xmlns:a16="http://schemas.microsoft.com/office/drawing/2014/main" id="{80AB3728-85F0-9D2C-B77F-A1A9849F1E50}"/>
              </a:ext>
            </a:extLst>
          </p:cNvPr>
          <p:cNvSpPr txBox="1"/>
          <p:nvPr>
            <p:custDataLst>
              <p:tags r:id="rId15"/>
            </p:custDataLst>
          </p:nvPr>
        </p:nvSpPr>
        <p:spPr>
          <a:xfrm>
            <a:off x="9489491" y="2330312"/>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Translate to English: Excel DLS language.</a:t>
            </a:r>
            <a:endParaRPr lang="zh-CN" altLang="en-US" sz="1600" dirty="0">
              <a:solidFill>
                <a:schemeClr val="bg2"/>
              </a:solidFill>
              <a:latin typeface="微软雅黑" panose="020B0503020204020204" charset="-122"/>
              <a:ea typeface="微软雅黑" panose="020B0503020204020204" charset="-122"/>
            </a:endParaRPr>
          </a:p>
        </p:txBody>
      </p:sp>
      <p:sp>
        <p:nvSpPr>
          <p:cNvPr id="182" name="Text15">
            <a:extLst>
              <a:ext uri="{FF2B5EF4-FFF2-40B4-BE49-F238E27FC236}">
                <a16:creationId xmlns:a16="http://schemas.microsoft.com/office/drawing/2014/main" id="{6DBD86AD-98B8-6F57-176E-EDF7DF86C044}"/>
              </a:ext>
            </a:extLst>
          </p:cNvPr>
          <p:cNvSpPr txBox="1"/>
          <p:nvPr>
            <p:custDataLst>
              <p:tags r:id="rId16"/>
            </p:custDataLst>
          </p:nvPr>
        </p:nvSpPr>
        <p:spPr>
          <a:xfrm>
            <a:off x="9489491" y="2819110"/>
            <a:ext cx="1675120" cy="338554"/>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Analyzing irregular Excel data.</a:t>
            </a:r>
            <a:endParaRPr lang="zh-CN" altLang="en-US" sz="1600" dirty="0">
              <a:solidFill>
                <a:schemeClr val="bg2"/>
              </a:solidFill>
              <a:latin typeface="微软雅黑" panose="020B0503020204020204" charset="-122"/>
              <a:ea typeface="微软雅黑" panose="020B0503020204020204" charset="-122"/>
            </a:endParaRPr>
          </a:p>
        </p:txBody>
      </p:sp>
      <p:sp>
        <p:nvSpPr>
          <p:cNvPr id="183" name="Text16">
            <a:extLst>
              <a:ext uri="{FF2B5EF4-FFF2-40B4-BE49-F238E27FC236}">
                <a16:creationId xmlns:a16="http://schemas.microsoft.com/office/drawing/2014/main" id="{0BD3E0A7-3407-0F47-A2CE-91EFB80DC424}"/>
              </a:ext>
            </a:extLst>
          </p:cNvPr>
          <p:cNvSpPr txBox="1"/>
          <p:nvPr>
            <p:custDataLst>
              <p:tags r:id="rId17"/>
            </p:custDataLst>
          </p:nvPr>
        </p:nvSpPr>
        <p:spPr>
          <a:xfrm>
            <a:off x="9489491" y="3308593"/>
            <a:ext cx="1675120" cy="338554"/>
          </a:xfrm>
          <a:prstGeom prst="rect">
            <a:avLst/>
          </a:prstGeom>
          <a:noFill/>
        </p:spPr>
        <p:txBody>
          <a:bodyPr wrap="square" rtlCol="0" anchor="ctr">
            <a:normAutofit fontScale="70000" lnSpcReduction="20000"/>
          </a:bodyPr>
          <a:lstStyle/>
          <a:p>
            <a:pPr algn="ctr"/>
            <a:r>
              <a:rPr lang="en-US" altLang="zh-CN" sz="1600">
                <a:solidFill>
                  <a:schemeClr val="bg2"/>
                </a:solidFill>
                <a:latin typeface="微软雅黑" panose="020B0503020204020204" charset="-122"/>
                <a:ea typeface="微软雅黑" panose="020B0503020204020204" charset="-122"/>
              </a:rPr>
              <a:t>Easy to use grammar.</a:t>
            </a:r>
            <a:endParaRPr lang="zh-CN" altLang="en-US" sz="1600" dirty="0">
              <a:solidFill>
                <a:schemeClr val="bg2"/>
              </a:solidFill>
              <a:latin typeface="微软雅黑" panose="020B0503020204020204" charset="-122"/>
              <a:ea typeface="微软雅黑" panose="020B0503020204020204" charset="-122"/>
            </a:endParaRPr>
          </a:p>
        </p:txBody>
      </p:sp>
      <p:sp>
        <p:nvSpPr>
          <p:cNvPr id="196" name="Text17">
            <a:extLst>
              <a:ext uri="{FF2B5EF4-FFF2-40B4-BE49-F238E27FC236}">
                <a16:creationId xmlns:a16="http://schemas.microsoft.com/office/drawing/2014/main" id="{83CDECC9-2511-DD85-0E44-23EE4E0BC1F8}"/>
              </a:ext>
            </a:extLst>
          </p:cNvPr>
          <p:cNvSpPr txBox="1"/>
          <p:nvPr>
            <p:custDataLst>
              <p:tags r:id="rId18"/>
            </p:custDataLst>
          </p:nvPr>
        </p:nvSpPr>
        <p:spPr>
          <a:xfrm>
            <a:off x="9489491" y="3798077"/>
            <a:ext cx="1675120" cy="338554"/>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Powerful parsing ability.</a:t>
            </a:r>
            <a:endParaRPr lang="zh-CN" altLang="en-US" sz="1600" dirty="0">
              <a:solidFill>
                <a:schemeClr val="bg2"/>
              </a:solidFill>
              <a:latin typeface="微软雅黑" panose="020B0503020204020204" charset="-122"/>
              <a:ea typeface="微软雅黑" panose="020B0503020204020204" charset="-122"/>
            </a:endParaRPr>
          </a:p>
        </p:txBody>
      </p:sp>
      <p:sp>
        <p:nvSpPr>
          <p:cNvPr id="202" name="Text18">
            <a:extLst>
              <a:ext uri="{FF2B5EF4-FFF2-40B4-BE49-F238E27FC236}">
                <a16:creationId xmlns:a16="http://schemas.microsoft.com/office/drawing/2014/main" id="{1091FAA1-2A99-F0D1-2593-95A97AAF07A5}"/>
              </a:ext>
            </a:extLst>
          </p:cNvPr>
          <p:cNvSpPr txBox="1"/>
          <p:nvPr>
            <p:custDataLst>
              <p:tags r:id="rId19"/>
            </p:custDataLst>
          </p:nvPr>
        </p:nvSpPr>
        <p:spPr>
          <a:xfrm>
            <a:off x="9404612" y="1646023"/>
            <a:ext cx="1844878" cy="398780"/>
          </a:xfrm>
          <a:prstGeom prst="rect">
            <a:avLst/>
          </a:prstGeom>
          <a:noFill/>
        </p:spPr>
        <p:txBody>
          <a:bodyPr wrap="square" rtlCol="0" anchor="ctr">
            <a:normAutofit fontScale="62500" lnSpcReduction="20000"/>
          </a:bodyPr>
          <a:lstStyle/>
          <a:p>
            <a:pPr algn="ctr"/>
            <a:r>
              <a:rPr lang="en-US" altLang="zh-CN" b="1">
                <a:solidFill>
                  <a:schemeClr val="tx2"/>
                </a:solidFill>
                <a:latin typeface="微软雅黑" panose="020B0503020204020204" charset="-122"/>
                <a:ea typeface="微软雅黑" panose="020B0503020204020204" charset="-122"/>
              </a:rPr>
              <a:t>Characteristics of Excel DLS Language.</a:t>
            </a:r>
            <a:endParaRPr lang="zh-CN" altLang="en-US" b="1" dirty="0">
              <a:solidFill>
                <a:schemeClr val="tx2"/>
              </a:solidFill>
              <a:latin typeface="微软雅黑" panose="020B0503020204020204" charset="-122"/>
              <a:ea typeface="微软雅黑" panose="020B0503020204020204" charset="-122"/>
            </a:endParaRPr>
          </a:p>
        </p:txBody>
      </p:sp>
      <p:sp>
        <p:nvSpPr>
          <p:cNvPr id="2" name="Text19">
            <a:extLst>
              <a:ext uri="{FF2B5EF4-FFF2-40B4-BE49-F238E27FC236}">
                <a16:creationId xmlns:a16="http://schemas.microsoft.com/office/drawing/2014/main" id="{F3ABDE51-AC00-E284-D4BE-7B8C424A00D9}"/>
              </a:ext>
            </a:extLst>
          </p:cNvPr>
          <p:cNvSpPr txBox="1"/>
          <p:nvPr>
            <p:custDataLst>
              <p:tags r:id="rId20"/>
            </p:custDataLst>
          </p:nvPr>
        </p:nvSpPr>
        <p:spPr>
          <a:xfrm>
            <a:off x="347808" y="305152"/>
            <a:ext cx="11496384" cy="720348"/>
          </a:xfrm>
          <a:prstGeom prst="rect">
            <a:avLst/>
          </a:prstGeom>
          <a:noFill/>
        </p:spPr>
        <p:txBody>
          <a:bodyPr wrap="square" rtlCol="0" anchor="ctr" anchorCtr="0">
            <a:normAutofit fontScale="85000" lnSpcReduction="10000"/>
          </a:bodyPr>
          <a:lstStyle/>
          <a:p>
            <a:pPr marL="0" marR="0" lvl="0" indent="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Translating to English: parsing irregular excel with no headers or columns.</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EFB390FA-EDCE-9807-2ECB-617CFCAA024F}"/>
              </a:ext>
            </a:extLst>
          </p:cNvPr>
          <p:cNvSpPr txBox="1"/>
          <p:nvPr/>
        </p:nvSpPr>
        <p:spPr>
          <a:xfrm>
            <a:off x="676395" y="751222"/>
            <a:ext cx="1522796" cy="752840"/>
          </a:xfrm>
          <a:prstGeom prst="rect">
            <a:avLst/>
          </a:prstGeom>
          <a:noFill/>
        </p:spPr>
        <p:txBody>
          <a:bodyPr wrap="square" rtlCol="0">
            <a:normAutofit lnSpcReduction="10000"/>
          </a:bodyPr>
          <a:lstStyle/>
          <a:p>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8A779BA1-A345-60CD-13A3-FF7C752E88FD}"/>
              </a:ext>
            </a:extLst>
          </p:cNvPr>
          <p:cNvSpPr txBox="1"/>
          <p:nvPr/>
        </p:nvSpPr>
        <p:spPr>
          <a:xfrm>
            <a:off x="676395" y="1551563"/>
            <a:ext cx="1522796" cy="351693"/>
          </a:xfrm>
          <a:prstGeom prst="rect">
            <a:avLst/>
          </a:prstGeom>
          <a:noFill/>
        </p:spPr>
        <p:txBody>
          <a:bodyPr wrap="square" rtlCol="0">
            <a:normAutofit fontScale="92500" lnSpcReduction="20000"/>
          </a:bodyPr>
          <a:lstStyle/>
          <a:p>
            <a:r>
              <a:rPr lang="en-US" altLang="zh-CN" sz="2000" dirty="0">
                <a:solidFill>
                  <a:schemeClr val="accent1"/>
                </a:solidFill>
                <a:latin typeface="微软雅黑" panose="020B0503020204020204" pitchFamily="34" charset="-122"/>
                <a:ea typeface="微软雅黑" panose="020B0503020204020204" pitchFamily="34" charset="-122"/>
              </a:rPr>
              <a:t>Content</a:t>
            </a:r>
            <a:endParaRPr lang="en-US" altLang="zh-CN" sz="2000" i="1" dirty="0">
              <a:solidFill>
                <a:schemeClr val="accent1"/>
              </a:solidFill>
              <a:latin typeface="微软雅黑" panose="020B0503020204020204" charset="-122"/>
              <a:ea typeface="微软雅黑" panose="020B0503020204020204" charset="-122"/>
            </a:endParaRPr>
          </a:p>
        </p:txBody>
      </p:sp>
      <p:grpSp>
        <p:nvGrpSpPr>
          <p:cNvPr id="7" name="Text3">
            <a:extLst>
              <a:ext uri="{FF2B5EF4-FFF2-40B4-BE49-F238E27FC236}">
                <a16:creationId xmlns:a16="http://schemas.microsoft.com/office/drawing/2014/main" id="{BA3CA75E-9342-BF56-E115-38E6C50009BA}"/>
              </a:ext>
            </a:extLst>
          </p:cNvPr>
          <p:cNvGrpSpPr/>
          <p:nvPr/>
        </p:nvGrpSpPr>
        <p:grpSpPr>
          <a:xfrm>
            <a:off x="542754" y="3172201"/>
            <a:ext cx="5289081" cy="640467"/>
            <a:chOff x="448969" y="2064196"/>
            <a:chExt cx="5289081" cy="640467"/>
          </a:xfrm>
        </p:grpSpPr>
        <p:sp>
          <p:nvSpPr>
            <p:cNvPr id="3" name="Text1">
              <a:extLst>
                <a:ext uri="{FF2B5EF4-FFF2-40B4-BE49-F238E27FC236}">
                  <a16:creationId xmlns:a16="http://schemas.microsoft.com/office/drawing/2014/main" id="{5CC608CE-2AFC-4ADC-CA84-EB2C295E9768}"/>
                </a:ext>
              </a:extLst>
            </p:cNvPr>
            <p:cNvSpPr txBox="1"/>
            <p:nvPr>
              <p:custDataLst>
                <p:tags r:id="rId6"/>
              </p:custDataLst>
            </p:nvPr>
          </p:nvSpPr>
          <p:spPr>
            <a:xfrm>
              <a:off x="1182663" y="2064196"/>
              <a:ext cx="4555387" cy="640467"/>
            </a:xfrm>
            <a:prstGeom prst="rect">
              <a:avLst/>
            </a:prstGeom>
            <a:noFill/>
          </p:spPr>
          <p:txBody>
            <a:bodyPr wrap="square" rtlCol="0" anchor="ctr" anchorCtr="0">
              <a:normAutofit/>
            </a:bodyPr>
            <a:lstStyle/>
            <a:p>
              <a:pPr algn="l"/>
              <a:r>
                <a:rPr lang="en-US" altLang="zh-CN">
                  <a:latin typeface="微软雅黑" panose="020B0503020204020204" charset="-122"/>
                  <a:ea typeface="微软雅黑" panose="020B0503020204020204" charset="-122"/>
                  <a:sym typeface="+mn-ea"/>
                </a:rPr>
                <a:t>Agenda</a:t>
              </a:r>
              <a:endParaRPr lang="zh-CN" altLang="en-US" dirty="0">
                <a:latin typeface="微软雅黑" panose="020B0503020204020204" charset="-122"/>
                <a:ea typeface="微软雅黑" panose="020B0503020204020204" charset="-122"/>
                <a:sym typeface="+mn-ea"/>
              </a:endParaRPr>
            </a:p>
          </p:txBody>
        </p:sp>
        <p:sp>
          <p:nvSpPr>
            <p:cNvPr id="4" name="Text2">
              <a:extLst>
                <a:ext uri="{FF2B5EF4-FFF2-40B4-BE49-F238E27FC236}">
                  <a16:creationId xmlns:a16="http://schemas.microsoft.com/office/drawing/2014/main" id="{3F45727B-4C26-4858-95CF-F043CE046007}"/>
                </a:ext>
              </a:extLst>
            </p:cNvPr>
            <p:cNvSpPr txBox="1"/>
            <p:nvPr>
              <p:custDataLst>
                <p:tags r:id="rId7"/>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01</a:t>
              </a:r>
              <a:endParaRPr lang="en-US" altLang="zh-CN" sz="2800" b="1" dirty="0">
                <a:solidFill>
                  <a:schemeClr val="accent1"/>
                </a:solidFill>
                <a:latin typeface="微软雅黑" panose="020B0503020204020204" charset="-122"/>
                <a:ea typeface="微软雅黑" panose="020B0503020204020204" charset="-122"/>
              </a:endParaRPr>
            </a:p>
          </p:txBody>
        </p:sp>
      </p:grpSp>
      <p:sp>
        <p:nvSpPr>
          <p:cNvPr id="5" name="矩形 4">
            <a:extLst>
              <a:ext uri="{FF2B5EF4-FFF2-40B4-BE49-F238E27FC236}">
                <a16:creationId xmlns:a16="http://schemas.microsoft.com/office/drawing/2014/main" id="{BC91AA20-DA25-E388-3460-47CFFCB1986D}"/>
              </a:ext>
            </a:extLst>
          </p:cNvPr>
          <p:cNvSpPr/>
          <p:nvPr/>
        </p:nvSpPr>
        <p:spPr>
          <a:xfrm>
            <a:off x="0" y="751222"/>
            <a:ext cx="405114" cy="10312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Text6">
            <a:extLst>
              <a:ext uri="{FF2B5EF4-FFF2-40B4-BE49-F238E27FC236}">
                <a16:creationId xmlns:a16="http://schemas.microsoft.com/office/drawing/2014/main" id="{FA93DDBC-6DA6-24E0-5C71-103D4F743F8C}"/>
              </a:ext>
            </a:extLst>
          </p:cNvPr>
          <p:cNvGrpSpPr/>
          <p:nvPr/>
        </p:nvGrpSpPr>
        <p:grpSpPr>
          <a:xfrm>
            <a:off x="6190434" y="3172201"/>
            <a:ext cx="5289081" cy="640467"/>
            <a:chOff x="448969" y="2064196"/>
            <a:chExt cx="5289081" cy="640467"/>
          </a:xfrm>
        </p:grpSpPr>
        <p:sp>
          <p:nvSpPr>
            <p:cNvPr id="29" name="Text4">
              <a:extLst>
                <a:ext uri="{FF2B5EF4-FFF2-40B4-BE49-F238E27FC236}">
                  <a16:creationId xmlns:a16="http://schemas.microsoft.com/office/drawing/2014/main" id="{E00D02BC-131C-B7C0-723D-B522C44507D1}"/>
                </a:ext>
              </a:extLst>
            </p:cNvPr>
            <p:cNvSpPr txBox="1"/>
            <p:nvPr>
              <p:custDataLst>
                <p:tags r:id="rId4"/>
              </p:custDataLst>
            </p:nvPr>
          </p:nvSpPr>
          <p:spPr>
            <a:xfrm>
              <a:off x="1182663" y="2064196"/>
              <a:ext cx="4555387" cy="640467"/>
            </a:xfrm>
            <a:prstGeom prst="rect">
              <a:avLst/>
            </a:prstGeom>
            <a:noFill/>
          </p:spPr>
          <p:txBody>
            <a:bodyPr wrap="square" rtlCol="0" anchor="ctr" anchorCtr="0">
              <a:normAutofit/>
            </a:bodyPr>
            <a:lstStyle/>
            <a:p>
              <a:pPr algn="l"/>
              <a:r>
                <a:rPr lang="en-US" altLang="zh-CN">
                  <a:latin typeface="微软雅黑" panose="020B0503020204020204" charset="-122"/>
                  <a:ea typeface="微软雅黑" panose="020B0503020204020204" charset="-122"/>
                  <a:sym typeface="+mn-ea"/>
                </a:rPr>
                <a:t>what is Excel DSL</a:t>
              </a:r>
              <a:endParaRPr lang="zh-CN" altLang="en-US" dirty="0">
                <a:latin typeface="微软雅黑" panose="020B0503020204020204" charset="-122"/>
                <a:ea typeface="微软雅黑" panose="020B0503020204020204" charset="-122"/>
                <a:sym typeface="+mn-ea"/>
              </a:endParaRPr>
            </a:p>
          </p:txBody>
        </p:sp>
        <p:sp>
          <p:nvSpPr>
            <p:cNvPr id="30" name="Text5">
              <a:extLst>
                <a:ext uri="{FF2B5EF4-FFF2-40B4-BE49-F238E27FC236}">
                  <a16:creationId xmlns:a16="http://schemas.microsoft.com/office/drawing/2014/main" id="{9EB7D05F-ADBA-92AF-6F59-6953F8923412}"/>
                </a:ext>
              </a:extLst>
            </p:cNvPr>
            <p:cNvSpPr txBox="1"/>
            <p:nvPr>
              <p:custDataLst>
                <p:tags r:id="rId5"/>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02</a:t>
              </a:r>
              <a:endParaRPr lang="en-US" altLang="zh-CN" sz="2800" b="1" dirty="0">
                <a:solidFill>
                  <a:schemeClr val="accent1"/>
                </a:solidFill>
                <a:latin typeface="微软雅黑" panose="020B0503020204020204" charset="-122"/>
                <a:ea typeface="微软雅黑" panose="020B0503020204020204" charset="-122"/>
              </a:endParaRPr>
            </a:p>
          </p:txBody>
        </p:sp>
      </p:grpSp>
      <p:grpSp>
        <p:nvGrpSpPr>
          <p:cNvPr id="33" name="Text9">
            <a:extLst>
              <a:ext uri="{FF2B5EF4-FFF2-40B4-BE49-F238E27FC236}">
                <a16:creationId xmlns:a16="http://schemas.microsoft.com/office/drawing/2014/main" id="{21AAF40A-BBB2-4395-D4F7-97644D2DA876}"/>
              </a:ext>
            </a:extLst>
          </p:cNvPr>
          <p:cNvGrpSpPr/>
          <p:nvPr/>
        </p:nvGrpSpPr>
        <p:grpSpPr>
          <a:xfrm>
            <a:off x="542754" y="4277065"/>
            <a:ext cx="5289081" cy="640467"/>
            <a:chOff x="448969" y="2064196"/>
            <a:chExt cx="5289081" cy="640467"/>
          </a:xfrm>
        </p:grpSpPr>
        <p:sp>
          <p:nvSpPr>
            <p:cNvPr id="34" name="Text7">
              <a:extLst>
                <a:ext uri="{FF2B5EF4-FFF2-40B4-BE49-F238E27FC236}">
                  <a16:creationId xmlns:a16="http://schemas.microsoft.com/office/drawing/2014/main" id="{74A64513-6CC8-5D21-6038-687F0C55429C}"/>
                </a:ext>
              </a:extLst>
            </p:cNvPr>
            <p:cNvSpPr txBox="1"/>
            <p:nvPr>
              <p:custDataLst>
                <p:tags r:id="rId2"/>
              </p:custDataLst>
            </p:nvPr>
          </p:nvSpPr>
          <p:spPr>
            <a:xfrm>
              <a:off x="1182663" y="2064196"/>
              <a:ext cx="4555387" cy="640467"/>
            </a:xfrm>
            <a:prstGeom prst="rect">
              <a:avLst/>
            </a:prstGeom>
            <a:noFill/>
          </p:spPr>
          <p:txBody>
            <a:bodyPr wrap="square" rtlCol="0" anchor="ctr" anchorCtr="0">
              <a:normAutofit/>
            </a:bodyPr>
            <a:lstStyle/>
            <a:p>
              <a:pPr algn="l"/>
              <a:r>
                <a:rPr lang="en-US" altLang="zh-CN">
                  <a:latin typeface="微软雅黑" panose="020B0503020204020204" charset="-122"/>
                  <a:ea typeface="微软雅黑" panose="020B0503020204020204" charset="-122"/>
                  <a:sym typeface="+mn-ea"/>
                </a:rPr>
                <a:t>what is the usage of scenario</a:t>
              </a:r>
              <a:endParaRPr lang="zh-CN" altLang="en-US" dirty="0">
                <a:latin typeface="微软雅黑" panose="020B0503020204020204" charset="-122"/>
                <a:ea typeface="微软雅黑" panose="020B0503020204020204" charset="-122"/>
                <a:sym typeface="+mn-ea"/>
              </a:endParaRPr>
            </a:p>
          </p:txBody>
        </p:sp>
        <p:sp>
          <p:nvSpPr>
            <p:cNvPr id="35" name="Text8">
              <a:extLst>
                <a:ext uri="{FF2B5EF4-FFF2-40B4-BE49-F238E27FC236}">
                  <a16:creationId xmlns:a16="http://schemas.microsoft.com/office/drawing/2014/main" id="{9A8B7566-778B-8CE0-BBD1-2138670DB070}"/>
                </a:ext>
              </a:extLst>
            </p:cNvPr>
            <p:cNvSpPr txBox="1"/>
            <p:nvPr>
              <p:custDataLst>
                <p:tags r:id="rId3"/>
              </p:custDataLst>
            </p:nvPr>
          </p:nvSpPr>
          <p:spPr>
            <a:xfrm>
              <a:off x="448969" y="2109250"/>
              <a:ext cx="635122"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charset="-122"/>
                  <a:ea typeface="微软雅黑" panose="020B0503020204020204" charset="-122"/>
                </a:rPr>
                <a:t>03</a:t>
              </a:r>
              <a:endParaRPr lang="en-US" altLang="zh-CN" sz="2800" b="1" dirty="0">
                <a:solidFill>
                  <a:schemeClr val="accent1"/>
                </a:solidFill>
                <a:latin typeface="微软雅黑" panose="020B0503020204020204" charset="-122"/>
                <a:ea typeface="微软雅黑" panose="020B0503020204020204" charset="-122"/>
              </a:endParaRPr>
            </a:p>
          </p:txBody>
        </p:sp>
      </p:grpSp>
    </p:spTree>
    <p:custDataLst>
      <p:tags r:id="rId1"/>
    </p:custDataLst>
    <p:extLst>
      <p:ext uri="{BB962C8B-B14F-4D97-AF65-F5344CB8AC3E}">
        <p14:creationId xmlns:p14="http://schemas.microsoft.com/office/powerpoint/2010/main" val="887323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1"/>
          <p:cNvSpPr/>
          <p:nvPr/>
        </p:nvSpPr>
        <p:spPr>
          <a:xfrm>
            <a:off x="1820531" y="4337117"/>
            <a:ext cx="2743835" cy="1216025"/>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2743835"/>
              <a:gd name="connsiteY0" fmla="*/ 0 h 1216025"/>
              <a:gd name="connsiteX1" fmla="*/ 0 w 2743835"/>
              <a:gd name="connsiteY1" fmla="*/ 1137040 h 1216025"/>
              <a:gd name="connsiteX2" fmla="*/ 72000 w 2743835"/>
              <a:gd name="connsiteY2" fmla="*/ 1209040 h 1216025"/>
              <a:gd name="connsiteX3" fmla="*/ 2743835 w 2743835"/>
              <a:gd name="connsiteY3" fmla="*/ 1216025 h 1216025"/>
            </a:gdLst>
            <a:ahLst/>
            <a:cxnLst>
              <a:cxn ang="0">
                <a:pos x="connsiteX0" y="connsiteY0"/>
              </a:cxn>
              <a:cxn ang="0">
                <a:pos x="connsiteX1" y="connsiteY1"/>
              </a:cxn>
              <a:cxn ang="0">
                <a:pos x="connsiteX2" y="connsiteY2"/>
              </a:cxn>
              <a:cxn ang="0">
                <a:pos x="connsiteX3" y="connsiteY3"/>
              </a:cxn>
            </a:cxnLst>
            <a:rect l="l" t="t" r="r" b="b"/>
            <a:pathLst>
              <a:path w="2743835" h="1216025">
                <a:moveTo>
                  <a:pt x="0" y="0"/>
                </a:moveTo>
                <a:lnTo>
                  <a:pt x="0" y="1137040"/>
                </a:lnTo>
                <a:cubicBezTo>
                  <a:pt x="0" y="1176784"/>
                  <a:pt x="32256" y="1209040"/>
                  <a:pt x="72000" y="1209040"/>
                </a:cubicBezTo>
                <a:lnTo>
                  <a:pt x="2743835" y="1216025"/>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6" name="Freeform2"/>
          <p:cNvSpPr/>
          <p:nvPr/>
        </p:nvSpPr>
        <p:spPr>
          <a:xfrm>
            <a:off x="4584051" y="3839277"/>
            <a:ext cx="372014" cy="975360"/>
          </a:xfrm>
          <a:custGeom>
            <a:avLst/>
            <a:gdLst>
              <a:gd name="connsiteX0" fmla="*/ 0 w 493395"/>
              <a:gd name="connsiteY0" fmla="*/ 0 h 978535"/>
              <a:gd name="connsiteX1" fmla="*/ 0 w 493395"/>
              <a:gd name="connsiteY1" fmla="*/ 903360 h 978535"/>
              <a:gd name="connsiteX2" fmla="*/ 72000 w 493395"/>
              <a:gd name="connsiteY2" fmla="*/ 975360 h 978535"/>
              <a:gd name="connsiteX3" fmla="*/ 493395 w 493395"/>
              <a:gd name="connsiteY3" fmla="*/ 978535 h 978535"/>
              <a:gd name="connsiteX0" fmla="*/ 0 w 372014"/>
              <a:gd name="connsiteY0" fmla="*/ 0 h 975360"/>
              <a:gd name="connsiteX1" fmla="*/ 0 w 372014"/>
              <a:gd name="connsiteY1" fmla="*/ 903360 h 975360"/>
              <a:gd name="connsiteX2" fmla="*/ 72000 w 372014"/>
              <a:gd name="connsiteY2" fmla="*/ 975360 h 975360"/>
              <a:gd name="connsiteX3" fmla="*/ 372014 w 372014"/>
              <a:gd name="connsiteY3" fmla="*/ 970443 h 975360"/>
            </a:gdLst>
            <a:ahLst/>
            <a:cxnLst>
              <a:cxn ang="0">
                <a:pos x="connsiteX0" y="connsiteY0"/>
              </a:cxn>
              <a:cxn ang="0">
                <a:pos x="connsiteX1" y="connsiteY1"/>
              </a:cxn>
              <a:cxn ang="0">
                <a:pos x="connsiteX2" y="connsiteY2"/>
              </a:cxn>
              <a:cxn ang="0">
                <a:pos x="connsiteX3" y="connsiteY3"/>
              </a:cxn>
            </a:cxnLst>
            <a:rect l="l" t="t" r="r" b="b"/>
            <a:pathLst>
              <a:path w="372014" h="975360">
                <a:moveTo>
                  <a:pt x="0" y="0"/>
                </a:moveTo>
                <a:lnTo>
                  <a:pt x="0" y="903360"/>
                </a:lnTo>
                <a:cubicBezTo>
                  <a:pt x="0" y="943104"/>
                  <a:pt x="32256" y="975360"/>
                  <a:pt x="72000" y="975360"/>
                </a:cubicBezTo>
                <a:lnTo>
                  <a:pt x="372014" y="970443"/>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2" name="Freeform3"/>
          <p:cNvSpPr/>
          <p:nvPr/>
        </p:nvSpPr>
        <p:spPr>
          <a:xfrm flipH="1">
            <a:off x="7343693" y="4337117"/>
            <a:ext cx="3172461" cy="1209040"/>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3136742"/>
              <a:gd name="connsiteY0" fmla="*/ 0 h 1209040"/>
              <a:gd name="connsiteX1" fmla="*/ 0 w 3136742"/>
              <a:gd name="connsiteY1" fmla="*/ 1137040 h 1209040"/>
              <a:gd name="connsiteX2" fmla="*/ 72000 w 3136742"/>
              <a:gd name="connsiteY2" fmla="*/ 1209040 h 1209040"/>
              <a:gd name="connsiteX3" fmla="*/ 3136742 w 3136742"/>
              <a:gd name="connsiteY3" fmla="*/ 1201738 h 1209040"/>
              <a:gd name="connsiteX0" fmla="*/ 0 w 3172461"/>
              <a:gd name="connsiteY0" fmla="*/ 0 h 1209040"/>
              <a:gd name="connsiteX1" fmla="*/ 0 w 3172461"/>
              <a:gd name="connsiteY1" fmla="*/ 1137040 h 1209040"/>
              <a:gd name="connsiteX2" fmla="*/ 72000 w 3172461"/>
              <a:gd name="connsiteY2" fmla="*/ 1209040 h 1209040"/>
              <a:gd name="connsiteX3" fmla="*/ 3172461 w 3172461"/>
              <a:gd name="connsiteY3" fmla="*/ 1204119 h 1209040"/>
            </a:gdLst>
            <a:ahLst/>
            <a:cxnLst>
              <a:cxn ang="0">
                <a:pos x="connsiteX0" y="connsiteY0"/>
              </a:cxn>
              <a:cxn ang="0">
                <a:pos x="connsiteX1" y="connsiteY1"/>
              </a:cxn>
              <a:cxn ang="0">
                <a:pos x="connsiteX2" y="connsiteY2"/>
              </a:cxn>
              <a:cxn ang="0">
                <a:pos x="connsiteX3" y="connsiteY3"/>
              </a:cxn>
            </a:cxnLst>
            <a:rect l="l" t="t" r="r" b="b"/>
            <a:pathLst>
              <a:path w="3172461" h="1209040">
                <a:moveTo>
                  <a:pt x="0" y="0"/>
                </a:moveTo>
                <a:lnTo>
                  <a:pt x="0" y="1137040"/>
                </a:lnTo>
                <a:cubicBezTo>
                  <a:pt x="0" y="1176784"/>
                  <a:pt x="32256" y="1209040"/>
                  <a:pt x="72000" y="1209040"/>
                </a:cubicBezTo>
                <a:lnTo>
                  <a:pt x="3172461" y="1204119"/>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13" name="Freeform4"/>
          <p:cNvSpPr/>
          <p:nvPr/>
        </p:nvSpPr>
        <p:spPr>
          <a:xfrm flipH="1">
            <a:off x="7338921" y="3839277"/>
            <a:ext cx="334645" cy="975360"/>
          </a:xfrm>
          <a:custGeom>
            <a:avLst/>
            <a:gdLst>
              <a:gd name="connsiteX0" fmla="*/ 0 w 334645"/>
              <a:gd name="connsiteY0" fmla="*/ 0 h 975360"/>
              <a:gd name="connsiteX1" fmla="*/ 0 w 334645"/>
              <a:gd name="connsiteY1" fmla="*/ 903360 h 975360"/>
              <a:gd name="connsiteX2" fmla="*/ 72000 w 334645"/>
              <a:gd name="connsiteY2" fmla="*/ 975360 h 975360"/>
              <a:gd name="connsiteX3" fmla="*/ 334645 w 334645"/>
              <a:gd name="connsiteY3" fmla="*/ 972185 h 975360"/>
            </a:gdLst>
            <a:ahLst/>
            <a:cxnLst>
              <a:cxn ang="0">
                <a:pos x="connsiteX0" y="connsiteY0"/>
              </a:cxn>
              <a:cxn ang="0">
                <a:pos x="connsiteX1" y="connsiteY1"/>
              </a:cxn>
              <a:cxn ang="0">
                <a:pos x="connsiteX2" y="connsiteY2"/>
              </a:cxn>
              <a:cxn ang="0">
                <a:pos x="connsiteX3" y="connsiteY3"/>
              </a:cxn>
            </a:cxnLst>
            <a:rect l="l" t="t" r="r" b="b"/>
            <a:pathLst>
              <a:path w="334645" h="975360">
                <a:moveTo>
                  <a:pt x="0" y="0"/>
                </a:moveTo>
                <a:lnTo>
                  <a:pt x="0" y="903360"/>
                </a:lnTo>
                <a:cubicBezTo>
                  <a:pt x="0" y="943104"/>
                  <a:pt x="32256" y="975360"/>
                  <a:pt x="72000" y="975360"/>
                </a:cubicBezTo>
                <a:cubicBezTo>
                  <a:pt x="105573" y="975360"/>
                  <a:pt x="301072" y="972185"/>
                  <a:pt x="334645" y="972185"/>
                </a:cubicBez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7" name="图形 5">
            <a:extLst>
              <a:ext uri="{FF2B5EF4-FFF2-40B4-BE49-F238E27FC236}">
                <a16:creationId xmlns:a16="http://schemas.microsoft.com/office/drawing/2014/main" id="{AB6A8384-798F-F60D-84AF-B930DAEA911E}"/>
              </a:ext>
            </a:extLst>
          </p:cNvPr>
          <p:cNvGrpSpPr/>
          <p:nvPr/>
        </p:nvGrpSpPr>
        <p:grpSpPr>
          <a:xfrm>
            <a:off x="4647733" y="4026250"/>
            <a:ext cx="2577222" cy="2355391"/>
            <a:chOff x="4386568" y="3427908"/>
            <a:chExt cx="2948006" cy="2694260"/>
          </a:xfrm>
        </p:grpSpPr>
        <p:sp>
          <p:nvSpPr>
            <p:cNvPr id="20" name="任意多边形: 形状 19">
              <a:extLst>
                <a:ext uri="{FF2B5EF4-FFF2-40B4-BE49-F238E27FC236}">
                  <a16:creationId xmlns:a16="http://schemas.microsoft.com/office/drawing/2014/main" id="{3B60E330-6005-6D4E-222A-AC579B9B7F29}"/>
                </a:ext>
              </a:extLst>
            </p:cNvPr>
            <p:cNvSpPr/>
            <p:nvPr/>
          </p:nvSpPr>
          <p:spPr>
            <a:xfrm>
              <a:off x="6214000" y="4035771"/>
              <a:ext cx="589072" cy="372538"/>
            </a:xfrm>
            <a:custGeom>
              <a:avLst/>
              <a:gdLst>
                <a:gd name="connsiteX0" fmla="*/ 131307 w 589072"/>
                <a:gd name="connsiteY0" fmla="*/ 372539 h 372538"/>
                <a:gd name="connsiteX1" fmla="*/ 125066 w 589072"/>
                <a:gd name="connsiteY1" fmla="*/ 361680 h 372538"/>
                <a:gd name="connsiteX2" fmla="*/ 570286 w 589072"/>
                <a:gd name="connsiteY2" fmla="*/ 104683 h 372538"/>
                <a:gd name="connsiteX3" fmla="*/ 412518 w 589072"/>
                <a:gd name="connsiteY3" fmla="*/ 13442 h 372538"/>
                <a:gd name="connsiteX4" fmla="*/ 6241 w 589072"/>
                <a:gd name="connsiteY4" fmla="*/ 247972 h 372538"/>
                <a:gd name="connsiteX5" fmla="*/ 0 w 589072"/>
                <a:gd name="connsiteY5" fmla="*/ 237113 h 372538"/>
                <a:gd name="connsiteX6" fmla="*/ 409398 w 589072"/>
                <a:gd name="connsiteY6" fmla="*/ 836 h 372538"/>
                <a:gd name="connsiteX7" fmla="*/ 415639 w 589072"/>
                <a:gd name="connsiteY7" fmla="*/ 836 h 372538"/>
                <a:gd name="connsiteX8" fmla="*/ 585888 w 589072"/>
                <a:gd name="connsiteY8" fmla="*/ 99316 h 372538"/>
                <a:gd name="connsiteX9" fmla="*/ 588322 w 589072"/>
                <a:gd name="connsiteY9" fmla="*/ 107615 h 372538"/>
                <a:gd name="connsiteX10" fmla="*/ 585888 w 589072"/>
                <a:gd name="connsiteY10" fmla="*/ 110050 h 37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072" h="372538">
                  <a:moveTo>
                    <a:pt x="131307" y="372539"/>
                  </a:moveTo>
                  <a:lnTo>
                    <a:pt x="125066" y="361680"/>
                  </a:lnTo>
                  <a:lnTo>
                    <a:pt x="570286" y="104683"/>
                  </a:lnTo>
                  <a:lnTo>
                    <a:pt x="412518" y="13442"/>
                  </a:lnTo>
                  <a:lnTo>
                    <a:pt x="6241" y="247972"/>
                  </a:lnTo>
                  <a:lnTo>
                    <a:pt x="0" y="237113"/>
                  </a:lnTo>
                  <a:lnTo>
                    <a:pt x="409398" y="836"/>
                  </a:lnTo>
                  <a:cubicBezTo>
                    <a:pt x="411332" y="-279"/>
                    <a:pt x="413704" y="-279"/>
                    <a:pt x="415639" y="836"/>
                  </a:cubicBezTo>
                  <a:lnTo>
                    <a:pt x="585888" y="99316"/>
                  </a:lnTo>
                  <a:cubicBezTo>
                    <a:pt x="588846" y="100936"/>
                    <a:pt x="589945" y="104652"/>
                    <a:pt x="588322" y="107615"/>
                  </a:cubicBezTo>
                  <a:cubicBezTo>
                    <a:pt x="587760" y="108644"/>
                    <a:pt x="586912" y="109489"/>
                    <a:pt x="585888" y="110050"/>
                  </a:cubicBezTo>
                  <a:close/>
                </a:path>
              </a:pathLst>
            </a:custGeom>
            <a:solidFill>
              <a:schemeClr val="accent1">
                <a:lumMod val="40000"/>
                <a:lumOff val="60000"/>
              </a:schemeClr>
            </a:solidFill>
            <a:ln w="1246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CF696B9-403A-D43C-CC40-B1DD01573CF9}"/>
                </a:ext>
              </a:extLst>
            </p:cNvPr>
            <p:cNvSpPr/>
            <p:nvPr/>
          </p:nvSpPr>
          <p:spPr>
            <a:xfrm>
              <a:off x="5534874" y="5161451"/>
              <a:ext cx="12481" cy="586636"/>
            </a:xfrm>
            <a:custGeom>
              <a:avLst/>
              <a:gdLst>
                <a:gd name="connsiteX0" fmla="*/ 0 w 12481"/>
                <a:gd name="connsiteY0" fmla="*/ 0 h 586636"/>
                <a:gd name="connsiteX1" fmla="*/ 12482 w 12481"/>
                <a:gd name="connsiteY1" fmla="*/ 0 h 586636"/>
                <a:gd name="connsiteX2" fmla="*/ 12482 w 12481"/>
                <a:gd name="connsiteY2" fmla="*/ 586636 h 586636"/>
                <a:gd name="connsiteX3" fmla="*/ 0 w 12481"/>
                <a:gd name="connsiteY3" fmla="*/ 586636 h 586636"/>
              </a:gdLst>
              <a:ahLst/>
              <a:cxnLst>
                <a:cxn ang="0">
                  <a:pos x="connsiteX0" y="connsiteY0"/>
                </a:cxn>
                <a:cxn ang="0">
                  <a:pos x="connsiteX1" y="connsiteY1"/>
                </a:cxn>
                <a:cxn ang="0">
                  <a:pos x="connsiteX2" y="connsiteY2"/>
                </a:cxn>
                <a:cxn ang="0">
                  <a:pos x="connsiteX3" y="connsiteY3"/>
                </a:cxn>
              </a:cxnLst>
              <a:rect l="l" t="t" r="r" b="b"/>
              <a:pathLst>
                <a:path w="12481" h="586636">
                  <a:moveTo>
                    <a:pt x="0" y="0"/>
                  </a:moveTo>
                  <a:lnTo>
                    <a:pt x="12482" y="0"/>
                  </a:lnTo>
                  <a:lnTo>
                    <a:pt x="12482" y="586636"/>
                  </a:lnTo>
                  <a:lnTo>
                    <a:pt x="0" y="586636"/>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2" name="任意多边形: 形状 21">
              <a:extLst>
                <a:ext uri="{FF2B5EF4-FFF2-40B4-BE49-F238E27FC236}">
                  <a16:creationId xmlns:a16="http://schemas.microsoft.com/office/drawing/2014/main" id="{8FFF08B4-5C3C-F44F-5E42-B57C5F408AE4}"/>
                </a:ext>
              </a:extLst>
            </p:cNvPr>
            <p:cNvSpPr/>
            <p:nvPr/>
          </p:nvSpPr>
          <p:spPr>
            <a:xfrm>
              <a:off x="5710241" y="5131121"/>
              <a:ext cx="12481" cy="714697"/>
            </a:xfrm>
            <a:custGeom>
              <a:avLst/>
              <a:gdLst>
                <a:gd name="connsiteX0" fmla="*/ 0 w 12481"/>
                <a:gd name="connsiteY0" fmla="*/ 0 h 714697"/>
                <a:gd name="connsiteX1" fmla="*/ 12482 w 12481"/>
                <a:gd name="connsiteY1" fmla="*/ 0 h 714697"/>
                <a:gd name="connsiteX2" fmla="*/ 12482 w 12481"/>
                <a:gd name="connsiteY2" fmla="*/ 714698 h 714697"/>
                <a:gd name="connsiteX3" fmla="*/ 0 w 12481"/>
                <a:gd name="connsiteY3" fmla="*/ 714698 h 714697"/>
              </a:gdLst>
              <a:ahLst/>
              <a:cxnLst>
                <a:cxn ang="0">
                  <a:pos x="connsiteX0" y="connsiteY0"/>
                </a:cxn>
                <a:cxn ang="0">
                  <a:pos x="connsiteX1" y="connsiteY1"/>
                </a:cxn>
                <a:cxn ang="0">
                  <a:pos x="connsiteX2" y="connsiteY2"/>
                </a:cxn>
                <a:cxn ang="0">
                  <a:pos x="connsiteX3" y="connsiteY3"/>
                </a:cxn>
              </a:cxnLst>
              <a:rect l="l" t="t" r="r" b="b"/>
              <a:pathLst>
                <a:path w="12481" h="714697">
                  <a:moveTo>
                    <a:pt x="0" y="0"/>
                  </a:moveTo>
                  <a:lnTo>
                    <a:pt x="12482" y="0"/>
                  </a:lnTo>
                  <a:lnTo>
                    <a:pt x="12482" y="714698"/>
                  </a:lnTo>
                  <a:lnTo>
                    <a:pt x="0" y="714698"/>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3" name="任意多边形: 形状 22">
              <a:extLst>
                <a:ext uri="{FF2B5EF4-FFF2-40B4-BE49-F238E27FC236}">
                  <a16:creationId xmlns:a16="http://schemas.microsoft.com/office/drawing/2014/main" id="{541700B5-F22E-4065-C1ED-EDAE50A5A05C}"/>
                </a:ext>
              </a:extLst>
            </p:cNvPr>
            <p:cNvSpPr/>
            <p:nvPr/>
          </p:nvSpPr>
          <p:spPr>
            <a:xfrm rot="-3577801">
              <a:off x="6066045" y="4859058"/>
              <a:ext cx="12481" cy="222672"/>
            </a:xfrm>
            <a:custGeom>
              <a:avLst/>
              <a:gdLst>
                <a:gd name="connsiteX0" fmla="*/ 0 w 12481"/>
                <a:gd name="connsiteY0" fmla="*/ 0 h 222672"/>
                <a:gd name="connsiteX1" fmla="*/ 12482 w 12481"/>
                <a:gd name="connsiteY1" fmla="*/ 0 h 222672"/>
                <a:gd name="connsiteX2" fmla="*/ 12482 w 12481"/>
                <a:gd name="connsiteY2" fmla="*/ 222672 h 222672"/>
                <a:gd name="connsiteX3" fmla="*/ 0 w 12481"/>
                <a:gd name="connsiteY3" fmla="*/ 222672 h 222672"/>
              </a:gdLst>
              <a:ahLst/>
              <a:cxnLst>
                <a:cxn ang="0">
                  <a:pos x="connsiteX0" y="connsiteY0"/>
                </a:cxn>
                <a:cxn ang="0">
                  <a:pos x="connsiteX1" y="connsiteY1"/>
                </a:cxn>
                <a:cxn ang="0">
                  <a:pos x="connsiteX2" y="connsiteY2"/>
                </a:cxn>
                <a:cxn ang="0">
                  <a:pos x="connsiteX3" y="connsiteY3"/>
                </a:cxn>
              </a:cxnLst>
              <a:rect l="l" t="t" r="r" b="b"/>
              <a:pathLst>
                <a:path w="12481" h="222672">
                  <a:moveTo>
                    <a:pt x="0" y="0"/>
                  </a:moveTo>
                  <a:lnTo>
                    <a:pt x="12482" y="0"/>
                  </a:lnTo>
                  <a:lnTo>
                    <a:pt x="12482" y="222672"/>
                  </a:lnTo>
                  <a:lnTo>
                    <a:pt x="0" y="222672"/>
                  </a:lnTo>
                  <a:close/>
                </a:path>
              </a:pathLst>
            </a:custGeom>
            <a:solidFill>
              <a:schemeClr val="accent1"/>
            </a:solidFill>
            <a:ln w="12465" cap="flat">
              <a:noFill/>
              <a:prstDash val="solid"/>
              <a:miter/>
            </a:ln>
          </p:spPr>
          <p:txBody>
            <a:bodyPr rtlCol="0" anchor="ctr"/>
            <a:lstStyle/>
            <a:p>
              <a:endParaRPr lang="zh-CN" altLang="en-US" dirty="0"/>
            </a:p>
          </p:txBody>
        </p:sp>
        <p:sp>
          <p:nvSpPr>
            <p:cNvPr id="24" name="任意多边形: 形状 23">
              <a:extLst>
                <a:ext uri="{FF2B5EF4-FFF2-40B4-BE49-F238E27FC236}">
                  <a16:creationId xmlns:a16="http://schemas.microsoft.com/office/drawing/2014/main" id="{D00AC2BF-DDF3-6016-EAA4-444833F0C148}"/>
                </a:ext>
              </a:extLst>
            </p:cNvPr>
            <p:cNvSpPr/>
            <p:nvPr/>
          </p:nvSpPr>
          <p:spPr>
            <a:xfrm>
              <a:off x="5085036" y="4714984"/>
              <a:ext cx="12481" cy="206446"/>
            </a:xfrm>
            <a:custGeom>
              <a:avLst/>
              <a:gdLst>
                <a:gd name="connsiteX0" fmla="*/ 0 w 12481"/>
                <a:gd name="connsiteY0" fmla="*/ 0 h 206446"/>
                <a:gd name="connsiteX1" fmla="*/ 12482 w 12481"/>
                <a:gd name="connsiteY1" fmla="*/ 0 h 206446"/>
                <a:gd name="connsiteX2" fmla="*/ 12482 w 12481"/>
                <a:gd name="connsiteY2" fmla="*/ 206446 h 206446"/>
                <a:gd name="connsiteX3" fmla="*/ 0 w 12481"/>
                <a:gd name="connsiteY3" fmla="*/ 206446 h 206446"/>
              </a:gdLst>
              <a:ahLst/>
              <a:cxnLst>
                <a:cxn ang="0">
                  <a:pos x="connsiteX0" y="connsiteY0"/>
                </a:cxn>
                <a:cxn ang="0">
                  <a:pos x="connsiteX1" y="connsiteY1"/>
                </a:cxn>
                <a:cxn ang="0">
                  <a:pos x="connsiteX2" y="connsiteY2"/>
                </a:cxn>
                <a:cxn ang="0">
                  <a:pos x="connsiteX3" y="connsiteY3"/>
                </a:cxn>
              </a:cxnLst>
              <a:rect l="l" t="t" r="r" b="b"/>
              <a:pathLst>
                <a:path w="12481" h="206446">
                  <a:moveTo>
                    <a:pt x="0" y="0"/>
                  </a:moveTo>
                  <a:lnTo>
                    <a:pt x="12482" y="0"/>
                  </a:lnTo>
                  <a:lnTo>
                    <a:pt x="12482" y="206446"/>
                  </a:lnTo>
                  <a:lnTo>
                    <a:pt x="0" y="206446"/>
                  </a:lnTo>
                  <a:close/>
                </a:path>
              </a:pathLst>
            </a:custGeom>
            <a:solidFill>
              <a:schemeClr val="accent1"/>
            </a:solidFill>
            <a:ln w="1246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E5FFA749-9670-B333-AB28-F4E1583292C9}"/>
                </a:ext>
              </a:extLst>
            </p:cNvPr>
            <p:cNvSpPr/>
            <p:nvPr/>
          </p:nvSpPr>
          <p:spPr>
            <a:xfrm>
              <a:off x="5085535" y="5236341"/>
              <a:ext cx="1085902" cy="877707"/>
            </a:xfrm>
            <a:custGeom>
              <a:avLst/>
              <a:gdLst>
                <a:gd name="connsiteX0" fmla="*/ 1079662 w 1085902"/>
                <a:gd name="connsiteY0" fmla="*/ 877708 h 877707"/>
                <a:gd name="connsiteX1" fmla="*/ 3120 w 1085902"/>
                <a:gd name="connsiteY1" fmla="*/ 253627 h 877707"/>
                <a:gd name="connsiteX2" fmla="*/ 0 w 1085902"/>
                <a:gd name="connsiteY2" fmla="*/ 248260 h 877707"/>
                <a:gd name="connsiteX3" fmla="*/ 0 w 1085902"/>
                <a:gd name="connsiteY3" fmla="*/ 0 h 877707"/>
                <a:gd name="connsiteX4" fmla="*/ 12482 w 1085902"/>
                <a:gd name="connsiteY4" fmla="*/ 0 h 877707"/>
                <a:gd name="connsiteX5" fmla="*/ 12482 w 1085902"/>
                <a:gd name="connsiteY5" fmla="*/ 245264 h 877707"/>
                <a:gd name="connsiteX6" fmla="*/ 1085903 w 1085902"/>
                <a:gd name="connsiteY6" fmla="*/ 866974 h 87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902" h="877707">
                  <a:moveTo>
                    <a:pt x="1079662" y="877708"/>
                  </a:moveTo>
                  <a:lnTo>
                    <a:pt x="3120" y="253627"/>
                  </a:lnTo>
                  <a:cubicBezTo>
                    <a:pt x="1237" y="252478"/>
                    <a:pt x="61" y="250456"/>
                    <a:pt x="0" y="248260"/>
                  </a:cubicBezTo>
                  <a:lnTo>
                    <a:pt x="0" y="0"/>
                  </a:lnTo>
                  <a:lnTo>
                    <a:pt x="12482" y="0"/>
                  </a:lnTo>
                  <a:lnTo>
                    <a:pt x="12482" y="245264"/>
                  </a:lnTo>
                  <a:lnTo>
                    <a:pt x="1085903" y="866974"/>
                  </a:lnTo>
                  <a:close/>
                </a:path>
              </a:pathLst>
            </a:custGeom>
            <a:solidFill>
              <a:schemeClr val="accent1"/>
            </a:solidFill>
            <a:ln w="1246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A7DDC60-D53D-7925-D703-EE6D41220D1B}"/>
                </a:ext>
              </a:extLst>
            </p:cNvPr>
            <p:cNvSpPr/>
            <p:nvPr/>
          </p:nvSpPr>
          <p:spPr>
            <a:xfrm rot="18000001">
              <a:off x="6704877" y="3467964"/>
              <a:ext cx="12481" cy="1246913"/>
            </a:xfrm>
            <a:custGeom>
              <a:avLst/>
              <a:gdLst>
                <a:gd name="connsiteX0" fmla="*/ 0 w 12481"/>
                <a:gd name="connsiteY0" fmla="*/ 0 h 1246913"/>
                <a:gd name="connsiteX1" fmla="*/ 12482 w 12481"/>
                <a:gd name="connsiteY1" fmla="*/ 0 h 1246913"/>
                <a:gd name="connsiteX2" fmla="*/ 12482 w 12481"/>
                <a:gd name="connsiteY2" fmla="*/ 1246914 h 1246913"/>
                <a:gd name="connsiteX3" fmla="*/ 0 w 12481"/>
                <a:gd name="connsiteY3" fmla="*/ 1246914 h 1246913"/>
              </a:gdLst>
              <a:ahLst/>
              <a:cxnLst>
                <a:cxn ang="0">
                  <a:pos x="connsiteX0" y="connsiteY0"/>
                </a:cxn>
                <a:cxn ang="0">
                  <a:pos x="connsiteX1" y="connsiteY1"/>
                </a:cxn>
                <a:cxn ang="0">
                  <a:pos x="connsiteX2" y="connsiteY2"/>
                </a:cxn>
                <a:cxn ang="0">
                  <a:pos x="connsiteX3" y="connsiteY3"/>
                </a:cxn>
              </a:cxnLst>
              <a:rect l="l" t="t" r="r" b="b"/>
              <a:pathLst>
                <a:path w="12481" h="1246913">
                  <a:moveTo>
                    <a:pt x="0" y="0"/>
                  </a:moveTo>
                  <a:lnTo>
                    <a:pt x="12482" y="0"/>
                  </a:lnTo>
                  <a:lnTo>
                    <a:pt x="12482" y="1246914"/>
                  </a:lnTo>
                  <a:lnTo>
                    <a:pt x="0" y="1246914"/>
                  </a:lnTo>
                  <a:close/>
                </a:path>
              </a:pathLst>
            </a:custGeom>
            <a:solidFill>
              <a:schemeClr val="accent1"/>
            </a:solidFill>
            <a:ln w="12465" cap="flat">
              <a:noFill/>
              <a:prstDash val="solid"/>
              <a:miter/>
            </a:ln>
          </p:spPr>
          <p:txBody>
            <a:bodyPr rtlCol="0" anchor="ctr"/>
            <a:lstStyle/>
            <a:p>
              <a:endParaRPr lang="zh-CN" altLang="en-US" dirty="0"/>
            </a:p>
          </p:txBody>
        </p:sp>
        <p:sp>
          <p:nvSpPr>
            <p:cNvPr id="29" name="任意多边形: 形状 28">
              <a:extLst>
                <a:ext uri="{FF2B5EF4-FFF2-40B4-BE49-F238E27FC236}">
                  <a16:creationId xmlns:a16="http://schemas.microsoft.com/office/drawing/2014/main" id="{B089EC47-C307-652A-C5E3-A8674AC4886E}"/>
                </a:ext>
              </a:extLst>
            </p:cNvPr>
            <p:cNvSpPr/>
            <p:nvPr/>
          </p:nvSpPr>
          <p:spPr>
            <a:xfrm rot="-3599999">
              <a:off x="6495105" y="4153365"/>
              <a:ext cx="12481" cy="683243"/>
            </a:xfrm>
            <a:custGeom>
              <a:avLst/>
              <a:gdLst>
                <a:gd name="connsiteX0" fmla="*/ 0 w 12481"/>
                <a:gd name="connsiteY0" fmla="*/ 0 h 683243"/>
                <a:gd name="connsiteX1" fmla="*/ 12482 w 12481"/>
                <a:gd name="connsiteY1" fmla="*/ 0 h 683243"/>
                <a:gd name="connsiteX2" fmla="*/ 12482 w 12481"/>
                <a:gd name="connsiteY2" fmla="*/ 683244 h 683243"/>
                <a:gd name="connsiteX3" fmla="*/ 0 w 12481"/>
                <a:gd name="connsiteY3" fmla="*/ 683244 h 683243"/>
              </a:gdLst>
              <a:ahLst/>
              <a:cxnLst>
                <a:cxn ang="0">
                  <a:pos x="connsiteX0" y="connsiteY0"/>
                </a:cxn>
                <a:cxn ang="0">
                  <a:pos x="connsiteX1" y="connsiteY1"/>
                </a:cxn>
                <a:cxn ang="0">
                  <a:pos x="connsiteX2" y="connsiteY2"/>
                </a:cxn>
                <a:cxn ang="0">
                  <a:pos x="connsiteX3" y="connsiteY3"/>
                </a:cxn>
              </a:cxnLst>
              <a:rect l="l" t="t" r="r" b="b"/>
              <a:pathLst>
                <a:path w="12481" h="683243">
                  <a:moveTo>
                    <a:pt x="0" y="0"/>
                  </a:moveTo>
                  <a:lnTo>
                    <a:pt x="12482" y="0"/>
                  </a:lnTo>
                  <a:lnTo>
                    <a:pt x="12482" y="683244"/>
                  </a:lnTo>
                  <a:lnTo>
                    <a:pt x="0" y="683244"/>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30" name="任意多边形: 形状 29">
              <a:extLst>
                <a:ext uri="{FF2B5EF4-FFF2-40B4-BE49-F238E27FC236}">
                  <a16:creationId xmlns:a16="http://schemas.microsoft.com/office/drawing/2014/main" id="{18C44F2A-3708-D75A-2E2F-F167A2620FD6}"/>
                </a:ext>
              </a:extLst>
            </p:cNvPr>
            <p:cNvSpPr/>
            <p:nvPr/>
          </p:nvSpPr>
          <p:spPr>
            <a:xfrm rot="-3599999">
              <a:off x="6390230" y="4365251"/>
              <a:ext cx="12481" cy="532091"/>
            </a:xfrm>
            <a:custGeom>
              <a:avLst/>
              <a:gdLst>
                <a:gd name="connsiteX0" fmla="*/ 0 w 12481"/>
                <a:gd name="connsiteY0" fmla="*/ 0 h 532091"/>
                <a:gd name="connsiteX1" fmla="*/ 12482 w 12481"/>
                <a:gd name="connsiteY1" fmla="*/ 0 h 532091"/>
                <a:gd name="connsiteX2" fmla="*/ 12482 w 12481"/>
                <a:gd name="connsiteY2" fmla="*/ 532091 h 532091"/>
                <a:gd name="connsiteX3" fmla="*/ 0 w 12481"/>
                <a:gd name="connsiteY3" fmla="*/ 532091 h 532091"/>
              </a:gdLst>
              <a:ahLst/>
              <a:cxnLst>
                <a:cxn ang="0">
                  <a:pos x="connsiteX0" y="connsiteY0"/>
                </a:cxn>
                <a:cxn ang="0">
                  <a:pos x="connsiteX1" y="connsiteY1"/>
                </a:cxn>
                <a:cxn ang="0">
                  <a:pos x="connsiteX2" y="connsiteY2"/>
                </a:cxn>
                <a:cxn ang="0">
                  <a:pos x="connsiteX3" y="connsiteY3"/>
                </a:cxn>
              </a:cxnLst>
              <a:rect l="l" t="t" r="r" b="b"/>
              <a:pathLst>
                <a:path w="12481" h="532091">
                  <a:moveTo>
                    <a:pt x="0" y="0"/>
                  </a:moveTo>
                  <a:lnTo>
                    <a:pt x="12482" y="0"/>
                  </a:lnTo>
                  <a:lnTo>
                    <a:pt x="12482" y="532091"/>
                  </a:lnTo>
                  <a:lnTo>
                    <a:pt x="0" y="532091"/>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FF5AC5F-0F9A-7A18-0A94-A16CD16F2296}"/>
                </a:ext>
              </a:extLst>
            </p:cNvPr>
            <p:cNvSpPr/>
            <p:nvPr/>
          </p:nvSpPr>
          <p:spPr>
            <a:xfrm>
              <a:off x="6795520" y="4660314"/>
              <a:ext cx="12481" cy="1087773"/>
            </a:xfrm>
            <a:custGeom>
              <a:avLst/>
              <a:gdLst>
                <a:gd name="connsiteX0" fmla="*/ 0 w 12481"/>
                <a:gd name="connsiteY0" fmla="*/ 0 h 1087773"/>
                <a:gd name="connsiteX1" fmla="*/ 12482 w 12481"/>
                <a:gd name="connsiteY1" fmla="*/ 0 h 1087773"/>
                <a:gd name="connsiteX2" fmla="*/ 12482 w 12481"/>
                <a:gd name="connsiteY2" fmla="*/ 1087774 h 1087773"/>
                <a:gd name="connsiteX3" fmla="*/ 0 w 12481"/>
                <a:gd name="connsiteY3" fmla="*/ 1087774 h 1087773"/>
              </a:gdLst>
              <a:ahLst/>
              <a:cxnLst>
                <a:cxn ang="0">
                  <a:pos x="connsiteX0" y="connsiteY0"/>
                </a:cxn>
                <a:cxn ang="0">
                  <a:pos x="connsiteX1" y="connsiteY1"/>
                </a:cxn>
                <a:cxn ang="0">
                  <a:pos x="connsiteX2" y="connsiteY2"/>
                </a:cxn>
                <a:cxn ang="0">
                  <a:pos x="connsiteX3" y="connsiteY3"/>
                </a:cxn>
              </a:cxnLst>
              <a:rect l="l" t="t" r="r" b="b"/>
              <a:pathLst>
                <a:path w="12481" h="1087773">
                  <a:moveTo>
                    <a:pt x="0" y="0"/>
                  </a:moveTo>
                  <a:lnTo>
                    <a:pt x="12482" y="0"/>
                  </a:lnTo>
                  <a:lnTo>
                    <a:pt x="12482" y="1087774"/>
                  </a:lnTo>
                  <a:lnTo>
                    <a:pt x="0" y="1087774"/>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D7F40E3-ADC7-F843-2BFC-C8E63DFCF780}"/>
                </a:ext>
              </a:extLst>
            </p:cNvPr>
            <p:cNvSpPr/>
            <p:nvPr/>
          </p:nvSpPr>
          <p:spPr>
            <a:xfrm>
              <a:off x="6620777" y="4761166"/>
              <a:ext cx="12481" cy="1084653"/>
            </a:xfrm>
            <a:custGeom>
              <a:avLst/>
              <a:gdLst>
                <a:gd name="connsiteX0" fmla="*/ 0 w 12481"/>
                <a:gd name="connsiteY0" fmla="*/ 0 h 1084653"/>
                <a:gd name="connsiteX1" fmla="*/ 12482 w 12481"/>
                <a:gd name="connsiteY1" fmla="*/ 0 h 1084653"/>
                <a:gd name="connsiteX2" fmla="*/ 12482 w 12481"/>
                <a:gd name="connsiteY2" fmla="*/ 1084653 h 1084653"/>
                <a:gd name="connsiteX3" fmla="*/ 0 w 12481"/>
                <a:gd name="connsiteY3" fmla="*/ 1084653 h 1084653"/>
              </a:gdLst>
              <a:ahLst/>
              <a:cxnLst>
                <a:cxn ang="0">
                  <a:pos x="connsiteX0" y="connsiteY0"/>
                </a:cxn>
                <a:cxn ang="0">
                  <a:pos x="connsiteX1" y="connsiteY1"/>
                </a:cxn>
                <a:cxn ang="0">
                  <a:pos x="connsiteX2" y="connsiteY2"/>
                </a:cxn>
                <a:cxn ang="0">
                  <a:pos x="connsiteX3" y="connsiteY3"/>
                </a:cxn>
              </a:cxnLst>
              <a:rect l="l" t="t" r="r" b="b"/>
              <a:pathLst>
                <a:path w="12481" h="1084653">
                  <a:moveTo>
                    <a:pt x="0" y="0"/>
                  </a:moveTo>
                  <a:lnTo>
                    <a:pt x="12482" y="0"/>
                  </a:lnTo>
                  <a:lnTo>
                    <a:pt x="12482" y="1084653"/>
                  </a:lnTo>
                  <a:lnTo>
                    <a:pt x="0" y="1084653"/>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4D8F619-70CE-2632-AC56-7A9440D143E9}"/>
                </a:ext>
              </a:extLst>
            </p:cNvPr>
            <p:cNvSpPr/>
            <p:nvPr/>
          </p:nvSpPr>
          <p:spPr>
            <a:xfrm>
              <a:off x="5323810" y="4127049"/>
              <a:ext cx="325460" cy="228464"/>
            </a:xfrm>
            <a:custGeom>
              <a:avLst/>
              <a:gdLst>
                <a:gd name="connsiteX0" fmla="*/ 6366 w 325460"/>
                <a:gd name="connsiteY0" fmla="*/ 228464 h 228464"/>
                <a:gd name="connsiteX1" fmla="*/ 0 w 325460"/>
                <a:gd name="connsiteY1" fmla="*/ 217605 h 228464"/>
                <a:gd name="connsiteX2" fmla="*/ 306674 w 325460"/>
                <a:gd name="connsiteY2" fmla="*/ 38744 h 228464"/>
                <a:gd name="connsiteX3" fmla="*/ 262863 w 325460"/>
                <a:gd name="connsiteY3" fmla="*/ 13780 h 228464"/>
                <a:gd name="connsiteX4" fmla="*/ 14354 w 325460"/>
                <a:gd name="connsiteY4" fmla="*/ 158442 h 228464"/>
                <a:gd name="connsiteX5" fmla="*/ 7988 w 325460"/>
                <a:gd name="connsiteY5" fmla="*/ 147708 h 228464"/>
                <a:gd name="connsiteX6" fmla="*/ 259743 w 325460"/>
                <a:gd name="connsiteY6" fmla="*/ 799 h 228464"/>
                <a:gd name="connsiteX7" fmla="*/ 265984 w 325460"/>
                <a:gd name="connsiteY7" fmla="*/ 799 h 228464"/>
                <a:gd name="connsiteX8" fmla="*/ 322276 w 325460"/>
                <a:gd name="connsiteY8" fmla="*/ 33376 h 228464"/>
                <a:gd name="connsiteX9" fmla="*/ 324710 w 325460"/>
                <a:gd name="connsiteY9" fmla="*/ 41676 h 228464"/>
                <a:gd name="connsiteX10" fmla="*/ 322276 w 325460"/>
                <a:gd name="connsiteY10" fmla="*/ 44111 h 22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60" h="228464">
                  <a:moveTo>
                    <a:pt x="6366" y="228464"/>
                  </a:moveTo>
                  <a:lnTo>
                    <a:pt x="0" y="217605"/>
                  </a:lnTo>
                  <a:lnTo>
                    <a:pt x="306674" y="38744"/>
                  </a:lnTo>
                  <a:lnTo>
                    <a:pt x="262863" y="13780"/>
                  </a:lnTo>
                  <a:lnTo>
                    <a:pt x="14354" y="158442"/>
                  </a:lnTo>
                  <a:lnTo>
                    <a:pt x="7988" y="147708"/>
                  </a:lnTo>
                  <a:lnTo>
                    <a:pt x="259743" y="799"/>
                  </a:lnTo>
                  <a:cubicBezTo>
                    <a:pt x="261686" y="-266"/>
                    <a:pt x="264040" y="-266"/>
                    <a:pt x="265984" y="799"/>
                  </a:cubicBezTo>
                  <a:lnTo>
                    <a:pt x="322276" y="33376"/>
                  </a:lnTo>
                  <a:cubicBezTo>
                    <a:pt x="325234" y="34997"/>
                    <a:pt x="326333" y="38712"/>
                    <a:pt x="324710" y="41676"/>
                  </a:cubicBezTo>
                  <a:cubicBezTo>
                    <a:pt x="324148" y="42704"/>
                    <a:pt x="323299" y="43549"/>
                    <a:pt x="322276" y="44111"/>
                  </a:cubicBezTo>
                  <a:close/>
                </a:path>
              </a:pathLst>
            </a:custGeom>
            <a:solidFill>
              <a:schemeClr val="accent1"/>
            </a:solidFill>
            <a:ln w="12465" cap="flat">
              <a:noFill/>
              <a:prstDash val="solid"/>
              <a:miter/>
            </a:ln>
          </p:spPr>
          <p:txBody>
            <a:bodyPr rtlCol="0" anchor="ctr"/>
            <a:lstStyle/>
            <a:p>
              <a:endParaRPr lang="zh-CN" altLang="en-US" dirty="0"/>
            </a:p>
          </p:txBody>
        </p:sp>
        <p:sp>
          <p:nvSpPr>
            <p:cNvPr id="34" name="任意多边形: 形状 33">
              <a:extLst>
                <a:ext uri="{FF2B5EF4-FFF2-40B4-BE49-F238E27FC236}">
                  <a16:creationId xmlns:a16="http://schemas.microsoft.com/office/drawing/2014/main" id="{B9269955-B2BB-4B4A-6ED1-15E2186301FA}"/>
                </a:ext>
              </a:extLst>
            </p:cNvPr>
            <p:cNvSpPr/>
            <p:nvPr/>
          </p:nvSpPr>
          <p:spPr>
            <a:xfrm>
              <a:off x="5511844" y="4325220"/>
              <a:ext cx="432802" cy="285042"/>
            </a:xfrm>
            <a:custGeom>
              <a:avLst/>
              <a:gdLst>
                <a:gd name="connsiteX0" fmla="*/ 62597 w 432802"/>
                <a:gd name="connsiteY0" fmla="*/ 285043 h 285042"/>
                <a:gd name="connsiteX1" fmla="*/ 59477 w 432802"/>
                <a:gd name="connsiteY1" fmla="*/ 284294 h 285042"/>
                <a:gd name="connsiteX2" fmla="*/ 3184 w 432802"/>
                <a:gd name="connsiteY2" fmla="*/ 251717 h 285042"/>
                <a:gd name="connsiteX3" fmla="*/ 750 w 432802"/>
                <a:gd name="connsiteY3" fmla="*/ 243418 h 285042"/>
                <a:gd name="connsiteX4" fmla="*/ 3184 w 432802"/>
                <a:gd name="connsiteY4" fmla="*/ 240982 h 285042"/>
                <a:gd name="connsiteX5" fmla="*/ 415079 w 432802"/>
                <a:gd name="connsiteY5" fmla="*/ 836 h 285042"/>
                <a:gd name="connsiteX6" fmla="*/ 421319 w 432802"/>
                <a:gd name="connsiteY6" fmla="*/ 836 h 285042"/>
                <a:gd name="connsiteX7" fmla="*/ 432802 w 432802"/>
                <a:gd name="connsiteY7" fmla="*/ 7451 h 285042"/>
                <a:gd name="connsiteX8" fmla="*/ 426562 w 432802"/>
                <a:gd name="connsiteY8" fmla="*/ 18185 h 285042"/>
                <a:gd name="connsiteX9" fmla="*/ 418199 w 432802"/>
                <a:gd name="connsiteY9" fmla="*/ 13442 h 285042"/>
                <a:gd name="connsiteX10" fmla="*/ 18787 w 432802"/>
                <a:gd name="connsiteY10" fmla="*/ 246350 h 285042"/>
                <a:gd name="connsiteX11" fmla="*/ 62597 w 432802"/>
                <a:gd name="connsiteY11" fmla="*/ 271313 h 285042"/>
                <a:gd name="connsiteX12" fmla="*/ 416077 w 432802"/>
                <a:gd name="connsiteY12" fmla="*/ 64992 h 285042"/>
                <a:gd name="connsiteX13" fmla="*/ 422443 w 432802"/>
                <a:gd name="connsiteY13" fmla="*/ 76225 h 285042"/>
                <a:gd name="connsiteX14" fmla="*/ 65842 w 432802"/>
                <a:gd name="connsiteY14" fmla="*/ 284294 h 285042"/>
                <a:gd name="connsiteX15" fmla="*/ 62597 w 432802"/>
                <a:gd name="connsiteY15" fmla="*/ 285043 h 2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802" h="285042">
                  <a:moveTo>
                    <a:pt x="62597" y="285043"/>
                  </a:moveTo>
                  <a:cubicBezTo>
                    <a:pt x="61514" y="285034"/>
                    <a:pt x="60446" y="284778"/>
                    <a:pt x="59477" y="284294"/>
                  </a:cubicBezTo>
                  <a:lnTo>
                    <a:pt x="3184" y="251717"/>
                  </a:lnTo>
                  <a:cubicBezTo>
                    <a:pt x="220" y="250097"/>
                    <a:pt x="-870" y="246381"/>
                    <a:pt x="750" y="243418"/>
                  </a:cubicBezTo>
                  <a:cubicBezTo>
                    <a:pt x="1311" y="242389"/>
                    <a:pt x="2157" y="241544"/>
                    <a:pt x="3184" y="240982"/>
                  </a:cubicBezTo>
                  <a:lnTo>
                    <a:pt x="415079" y="836"/>
                  </a:lnTo>
                  <a:cubicBezTo>
                    <a:pt x="417013" y="-279"/>
                    <a:pt x="419385" y="-279"/>
                    <a:pt x="421319" y="836"/>
                  </a:cubicBezTo>
                  <a:lnTo>
                    <a:pt x="432802" y="7451"/>
                  </a:lnTo>
                  <a:lnTo>
                    <a:pt x="426562" y="18185"/>
                  </a:lnTo>
                  <a:lnTo>
                    <a:pt x="418199" y="13442"/>
                  </a:lnTo>
                  <a:lnTo>
                    <a:pt x="18787" y="246350"/>
                  </a:lnTo>
                  <a:lnTo>
                    <a:pt x="62597" y="271313"/>
                  </a:lnTo>
                  <a:lnTo>
                    <a:pt x="416077" y="64992"/>
                  </a:lnTo>
                  <a:lnTo>
                    <a:pt x="422443" y="76225"/>
                  </a:lnTo>
                  <a:lnTo>
                    <a:pt x="65842" y="284294"/>
                  </a:lnTo>
                  <a:cubicBezTo>
                    <a:pt x="64834" y="284792"/>
                    <a:pt x="63723" y="285049"/>
                    <a:pt x="62597" y="285043"/>
                  </a:cubicBezTo>
                  <a:close/>
                </a:path>
              </a:pathLst>
            </a:custGeom>
            <a:solidFill>
              <a:schemeClr val="accent1"/>
            </a:solidFill>
            <a:ln w="1246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CCC3C3B-AD4F-91E8-A4BF-285FBEDD2C51}"/>
                </a:ext>
              </a:extLst>
            </p:cNvPr>
            <p:cNvSpPr/>
            <p:nvPr/>
          </p:nvSpPr>
          <p:spPr>
            <a:xfrm>
              <a:off x="5311453" y="4271549"/>
              <a:ext cx="316036" cy="206708"/>
            </a:xfrm>
            <a:custGeom>
              <a:avLst/>
              <a:gdLst>
                <a:gd name="connsiteX0" fmla="*/ 34200 w 316036"/>
                <a:gd name="connsiteY0" fmla="*/ 206658 h 206708"/>
                <a:gd name="connsiteX1" fmla="*/ 31079 w 316036"/>
                <a:gd name="connsiteY1" fmla="*/ 205784 h 206708"/>
                <a:gd name="connsiteX2" fmla="*/ 0 w 316036"/>
                <a:gd name="connsiteY2" fmla="*/ 187936 h 206708"/>
                <a:gd name="connsiteX3" fmla="*/ 6241 w 316036"/>
                <a:gd name="connsiteY3" fmla="*/ 177076 h 206708"/>
                <a:gd name="connsiteX4" fmla="*/ 34200 w 316036"/>
                <a:gd name="connsiteY4" fmla="*/ 193178 h 206708"/>
                <a:gd name="connsiteX5" fmla="*/ 298311 w 316036"/>
                <a:gd name="connsiteY5" fmla="*/ 38780 h 206708"/>
                <a:gd name="connsiteX6" fmla="*/ 254501 w 316036"/>
                <a:gd name="connsiteY6" fmla="*/ 13817 h 206708"/>
                <a:gd name="connsiteX7" fmla="*/ 6990 w 316036"/>
                <a:gd name="connsiteY7" fmla="*/ 158104 h 206708"/>
                <a:gd name="connsiteX8" fmla="*/ 749 w 316036"/>
                <a:gd name="connsiteY8" fmla="*/ 147370 h 206708"/>
                <a:gd name="connsiteX9" fmla="*/ 250382 w 316036"/>
                <a:gd name="connsiteY9" fmla="*/ 836 h 206708"/>
                <a:gd name="connsiteX10" fmla="*/ 256623 w 316036"/>
                <a:gd name="connsiteY10" fmla="*/ 836 h 206708"/>
                <a:gd name="connsiteX11" fmla="*/ 312915 w 316036"/>
                <a:gd name="connsiteY11" fmla="*/ 33288 h 206708"/>
                <a:gd name="connsiteX12" fmla="*/ 316035 w 316036"/>
                <a:gd name="connsiteY12" fmla="*/ 38655 h 206708"/>
                <a:gd name="connsiteX13" fmla="*/ 313040 w 316036"/>
                <a:gd name="connsiteY13" fmla="*/ 44022 h 206708"/>
                <a:gd name="connsiteX14" fmla="*/ 37195 w 316036"/>
                <a:gd name="connsiteY14" fmla="*/ 206284 h 206708"/>
                <a:gd name="connsiteX15" fmla="*/ 34200 w 316036"/>
                <a:gd name="connsiteY15" fmla="*/ 206658 h 20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036" h="206708">
                  <a:moveTo>
                    <a:pt x="34200" y="206658"/>
                  </a:moveTo>
                  <a:cubicBezTo>
                    <a:pt x="33098" y="206665"/>
                    <a:pt x="32017" y="206362"/>
                    <a:pt x="31079" y="205784"/>
                  </a:cubicBezTo>
                  <a:lnTo>
                    <a:pt x="0" y="187936"/>
                  </a:lnTo>
                  <a:lnTo>
                    <a:pt x="6241" y="177076"/>
                  </a:lnTo>
                  <a:lnTo>
                    <a:pt x="34200" y="193178"/>
                  </a:lnTo>
                  <a:lnTo>
                    <a:pt x="298311" y="38780"/>
                  </a:lnTo>
                  <a:lnTo>
                    <a:pt x="254501" y="13817"/>
                  </a:lnTo>
                  <a:lnTo>
                    <a:pt x="6990" y="158104"/>
                  </a:lnTo>
                  <a:lnTo>
                    <a:pt x="749" y="147370"/>
                  </a:lnTo>
                  <a:lnTo>
                    <a:pt x="250382" y="836"/>
                  </a:lnTo>
                  <a:cubicBezTo>
                    <a:pt x="252313" y="-279"/>
                    <a:pt x="254692" y="-279"/>
                    <a:pt x="256623" y="836"/>
                  </a:cubicBezTo>
                  <a:lnTo>
                    <a:pt x="312915" y="33288"/>
                  </a:lnTo>
                  <a:cubicBezTo>
                    <a:pt x="314873" y="34357"/>
                    <a:pt x="316075" y="36425"/>
                    <a:pt x="316035" y="38655"/>
                  </a:cubicBezTo>
                  <a:cubicBezTo>
                    <a:pt x="316048" y="40846"/>
                    <a:pt x="314911" y="42883"/>
                    <a:pt x="313040" y="44022"/>
                  </a:cubicBezTo>
                  <a:lnTo>
                    <a:pt x="37195" y="206284"/>
                  </a:lnTo>
                  <a:cubicBezTo>
                    <a:pt x="36245" y="206662"/>
                    <a:pt x="35213" y="206791"/>
                    <a:pt x="34200" y="206658"/>
                  </a:cubicBezTo>
                  <a:close/>
                </a:path>
              </a:pathLst>
            </a:custGeom>
            <a:solidFill>
              <a:schemeClr val="accent1"/>
            </a:solidFill>
            <a:ln w="12465" cap="flat">
              <a:noFill/>
              <a:prstDash val="solid"/>
              <a:miter/>
            </a:ln>
          </p:spPr>
          <p:txBody>
            <a:bodyPr rtlCol="0" anchor="ctr"/>
            <a:lstStyle/>
            <a:p>
              <a:endParaRPr lang="zh-CN" altLang="en-US" dirty="0"/>
            </a:p>
          </p:txBody>
        </p:sp>
        <p:sp>
          <p:nvSpPr>
            <p:cNvPr id="40" name="任意多边形: 形状 39">
              <a:extLst>
                <a:ext uri="{FF2B5EF4-FFF2-40B4-BE49-F238E27FC236}">
                  <a16:creationId xmlns:a16="http://schemas.microsoft.com/office/drawing/2014/main" id="{4633558F-7996-0762-B269-169A058E67AE}"/>
                </a:ext>
              </a:extLst>
            </p:cNvPr>
            <p:cNvSpPr/>
            <p:nvPr/>
          </p:nvSpPr>
          <p:spPr>
            <a:xfrm>
              <a:off x="5626362" y="4473090"/>
              <a:ext cx="280340" cy="203138"/>
            </a:xfrm>
            <a:custGeom>
              <a:avLst/>
              <a:gdLst>
                <a:gd name="connsiteX0" fmla="*/ 62536 w 280340"/>
                <a:gd name="connsiteY0" fmla="*/ 202951 h 203138"/>
                <a:gd name="connsiteX1" fmla="*/ 59415 w 280340"/>
                <a:gd name="connsiteY1" fmla="*/ 202202 h 203138"/>
                <a:gd name="connsiteX2" fmla="*/ 3123 w 280340"/>
                <a:gd name="connsiteY2" fmla="*/ 169625 h 203138"/>
                <a:gd name="connsiteX3" fmla="*/ 3 w 280340"/>
                <a:gd name="connsiteY3" fmla="*/ 164258 h 203138"/>
                <a:gd name="connsiteX4" fmla="*/ 3123 w 280340"/>
                <a:gd name="connsiteY4" fmla="*/ 158891 h 203138"/>
                <a:gd name="connsiteX5" fmla="*/ 274100 w 280340"/>
                <a:gd name="connsiteY5" fmla="*/ 0 h 203138"/>
                <a:gd name="connsiteX6" fmla="*/ 280340 w 280340"/>
                <a:gd name="connsiteY6" fmla="*/ 10734 h 203138"/>
                <a:gd name="connsiteX7" fmla="*/ 18226 w 280340"/>
                <a:gd name="connsiteY7" fmla="*/ 164258 h 203138"/>
                <a:gd name="connsiteX8" fmla="*/ 62161 w 280340"/>
                <a:gd name="connsiteY8" fmla="*/ 189221 h 203138"/>
                <a:gd name="connsiteX9" fmla="*/ 266236 w 280340"/>
                <a:gd name="connsiteY9" fmla="*/ 69523 h 203138"/>
                <a:gd name="connsiteX10" fmla="*/ 272602 w 280340"/>
                <a:gd name="connsiteY10" fmla="*/ 80257 h 203138"/>
                <a:gd name="connsiteX11" fmla="*/ 65656 w 280340"/>
                <a:gd name="connsiteY11" fmla="*/ 202951 h 203138"/>
                <a:gd name="connsiteX12" fmla="*/ 62536 w 280340"/>
                <a:gd name="connsiteY12" fmla="*/ 202951 h 2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40" h="203138">
                  <a:moveTo>
                    <a:pt x="62536" y="202951"/>
                  </a:moveTo>
                  <a:cubicBezTo>
                    <a:pt x="61450" y="202976"/>
                    <a:pt x="60377" y="202714"/>
                    <a:pt x="59415" y="202202"/>
                  </a:cubicBezTo>
                  <a:lnTo>
                    <a:pt x="3123" y="169625"/>
                  </a:lnTo>
                  <a:cubicBezTo>
                    <a:pt x="1144" y="168578"/>
                    <a:pt x="-67" y="166496"/>
                    <a:pt x="3" y="164258"/>
                  </a:cubicBezTo>
                  <a:cubicBezTo>
                    <a:pt x="17" y="162041"/>
                    <a:pt x="1204" y="159999"/>
                    <a:pt x="3123" y="158891"/>
                  </a:cubicBezTo>
                  <a:lnTo>
                    <a:pt x="274100" y="0"/>
                  </a:lnTo>
                  <a:lnTo>
                    <a:pt x="280340" y="10734"/>
                  </a:lnTo>
                  <a:lnTo>
                    <a:pt x="18226" y="164258"/>
                  </a:lnTo>
                  <a:lnTo>
                    <a:pt x="62161" y="189221"/>
                  </a:lnTo>
                  <a:lnTo>
                    <a:pt x="266236" y="69523"/>
                  </a:lnTo>
                  <a:lnTo>
                    <a:pt x="272602" y="80257"/>
                  </a:lnTo>
                  <a:lnTo>
                    <a:pt x="65656" y="202951"/>
                  </a:lnTo>
                  <a:cubicBezTo>
                    <a:pt x="64633" y="203201"/>
                    <a:pt x="63559" y="203201"/>
                    <a:pt x="62536" y="202951"/>
                  </a:cubicBezTo>
                  <a:close/>
                </a:path>
              </a:pathLst>
            </a:custGeom>
            <a:solidFill>
              <a:schemeClr val="accent1"/>
            </a:solidFill>
            <a:ln w="1246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38594AB-19D8-F720-FFFA-EA469C32FDA8}"/>
                </a:ext>
              </a:extLst>
            </p:cNvPr>
            <p:cNvSpPr/>
            <p:nvPr/>
          </p:nvSpPr>
          <p:spPr>
            <a:xfrm>
              <a:off x="5403817" y="4298222"/>
              <a:ext cx="411020" cy="239772"/>
            </a:xfrm>
            <a:custGeom>
              <a:avLst/>
              <a:gdLst>
                <a:gd name="connsiteX0" fmla="*/ 411020 w 411020"/>
                <a:gd name="connsiteY0" fmla="*/ 32452 h 239772"/>
                <a:gd name="connsiteX1" fmla="*/ 56292 w 411020"/>
                <a:gd name="connsiteY1" fmla="*/ 239772 h 239772"/>
                <a:gd name="connsiteX2" fmla="*/ 0 w 411020"/>
                <a:gd name="connsiteY2" fmla="*/ 207320 h 239772"/>
                <a:gd name="connsiteX3" fmla="*/ 354728 w 411020"/>
                <a:gd name="connsiteY3" fmla="*/ 0 h 239772"/>
                <a:gd name="connsiteX4" fmla="*/ 411020 w 411020"/>
                <a:gd name="connsiteY4" fmla="*/ 32452 h 23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20" h="239772">
                  <a:moveTo>
                    <a:pt x="411020" y="32452"/>
                  </a:moveTo>
                  <a:lnTo>
                    <a:pt x="56292" y="239772"/>
                  </a:lnTo>
                  <a:lnTo>
                    <a:pt x="0" y="207320"/>
                  </a:lnTo>
                  <a:lnTo>
                    <a:pt x="354728" y="0"/>
                  </a:lnTo>
                  <a:lnTo>
                    <a:pt x="411020" y="32452"/>
                  </a:lnTo>
                  <a:close/>
                </a:path>
              </a:pathLst>
            </a:custGeom>
            <a:solidFill>
              <a:schemeClr val="accent1"/>
            </a:solidFill>
            <a:ln w="1246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83BBD582-D3C1-04E8-696C-91535AAB9282}"/>
                </a:ext>
              </a:extLst>
            </p:cNvPr>
            <p:cNvSpPr/>
            <p:nvPr/>
          </p:nvSpPr>
          <p:spPr>
            <a:xfrm>
              <a:off x="4386568" y="5568852"/>
              <a:ext cx="204819" cy="193267"/>
            </a:xfrm>
            <a:custGeom>
              <a:avLst/>
              <a:gdLst>
                <a:gd name="connsiteX0" fmla="*/ 154144 w 204819"/>
                <a:gd name="connsiteY0" fmla="*/ 193091 h 193267"/>
                <a:gd name="connsiteX1" fmla="*/ 131427 w 204819"/>
                <a:gd name="connsiteY1" fmla="*/ 190345 h 193267"/>
                <a:gd name="connsiteX2" fmla="*/ 4489 w 204819"/>
                <a:gd name="connsiteY2" fmla="*/ 71395 h 193267"/>
                <a:gd name="connsiteX3" fmla="*/ 20840 w 204819"/>
                <a:gd name="connsiteY3" fmla="*/ 0 h 193267"/>
                <a:gd name="connsiteX4" fmla="*/ 27954 w 204819"/>
                <a:gd name="connsiteY4" fmla="*/ 10235 h 193267"/>
                <a:gd name="connsiteX5" fmla="*/ 16346 w 204819"/>
                <a:gd name="connsiteY5" fmla="*/ 68275 h 193267"/>
                <a:gd name="connsiteX6" fmla="*/ 134173 w 204819"/>
                <a:gd name="connsiteY6" fmla="*/ 178612 h 193267"/>
                <a:gd name="connsiteX7" fmla="*/ 193336 w 204819"/>
                <a:gd name="connsiteY7" fmla="*/ 158517 h 193267"/>
                <a:gd name="connsiteX8" fmla="*/ 204819 w 204819"/>
                <a:gd name="connsiteY8" fmla="*/ 163384 h 193267"/>
                <a:gd name="connsiteX9" fmla="*/ 154144 w 204819"/>
                <a:gd name="connsiteY9" fmla="*/ 193091 h 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819" h="193267">
                  <a:moveTo>
                    <a:pt x="154144" y="193091"/>
                  </a:moveTo>
                  <a:cubicBezTo>
                    <a:pt x="146491" y="193053"/>
                    <a:pt x="138869" y="192130"/>
                    <a:pt x="131427" y="190345"/>
                  </a:cubicBezTo>
                  <a:cubicBezTo>
                    <a:pt x="72577" y="173183"/>
                    <a:pt x="25429" y="129010"/>
                    <a:pt x="4489" y="71395"/>
                  </a:cubicBezTo>
                  <a:cubicBezTo>
                    <a:pt x="-5122" y="40066"/>
                    <a:pt x="869" y="13979"/>
                    <a:pt x="20840" y="0"/>
                  </a:cubicBezTo>
                  <a:lnTo>
                    <a:pt x="27954" y="10235"/>
                  </a:lnTo>
                  <a:cubicBezTo>
                    <a:pt x="12477" y="20969"/>
                    <a:pt x="8483" y="41938"/>
                    <a:pt x="16346" y="68275"/>
                  </a:cubicBezTo>
                  <a:cubicBezTo>
                    <a:pt x="35814" y="121721"/>
                    <a:pt x="79570" y="162685"/>
                    <a:pt x="134173" y="178612"/>
                  </a:cubicBezTo>
                  <a:cubicBezTo>
                    <a:pt x="163130" y="185352"/>
                    <a:pt x="185223" y="177863"/>
                    <a:pt x="193336" y="158517"/>
                  </a:cubicBezTo>
                  <a:lnTo>
                    <a:pt x="204819" y="163384"/>
                  </a:lnTo>
                  <a:cubicBezTo>
                    <a:pt x="195886" y="182981"/>
                    <a:pt x="175611" y="194876"/>
                    <a:pt x="154144" y="193091"/>
                  </a:cubicBezTo>
                  <a:close/>
                </a:path>
              </a:pathLst>
            </a:custGeom>
            <a:solidFill>
              <a:schemeClr val="accent1"/>
            </a:solidFill>
            <a:ln w="12465" cap="flat">
              <a:noFill/>
              <a:prstDash val="solid"/>
              <a:miter/>
            </a:ln>
          </p:spPr>
          <p:txBody>
            <a:bodyPr rtlCol="0" anchor="ctr"/>
            <a:lstStyle/>
            <a:p>
              <a:endParaRPr lang="zh-CN" altLang="en-US" dirty="0"/>
            </a:p>
          </p:txBody>
        </p:sp>
        <p:sp>
          <p:nvSpPr>
            <p:cNvPr id="47" name="任意多边形: 形状 46">
              <a:extLst>
                <a:ext uri="{FF2B5EF4-FFF2-40B4-BE49-F238E27FC236}">
                  <a16:creationId xmlns:a16="http://schemas.microsoft.com/office/drawing/2014/main" id="{4343C1D6-1F28-AFE9-C850-C62C87B8CA29}"/>
                </a:ext>
              </a:extLst>
            </p:cNvPr>
            <p:cNvSpPr/>
            <p:nvPr/>
          </p:nvSpPr>
          <p:spPr>
            <a:xfrm>
              <a:off x="4413045" y="4969484"/>
              <a:ext cx="738642" cy="761328"/>
            </a:xfrm>
            <a:custGeom>
              <a:avLst/>
              <a:gdLst>
                <a:gd name="connsiteX0" fmla="*/ 515096 w 738642"/>
                <a:gd name="connsiteY0" fmla="*/ 0 h 761328"/>
                <a:gd name="connsiteX1" fmla="*/ 10963 w 738642"/>
                <a:gd name="connsiteY1" fmla="*/ 538707 h 761328"/>
                <a:gd name="connsiteX2" fmla="*/ 5596 w 738642"/>
                <a:gd name="connsiteY2" fmla="*/ 609852 h 761328"/>
                <a:gd name="connsiteX3" fmla="*/ 163863 w 738642"/>
                <a:gd name="connsiteY3" fmla="*/ 758009 h 761328"/>
                <a:gd name="connsiteX4" fmla="*/ 234135 w 738642"/>
                <a:gd name="connsiteY4" fmla="*/ 747899 h 761328"/>
                <a:gd name="connsiteX5" fmla="*/ 234884 w 738642"/>
                <a:gd name="connsiteY5" fmla="*/ 747150 h 761328"/>
                <a:gd name="connsiteX6" fmla="*/ 243246 w 738642"/>
                <a:gd name="connsiteY6" fmla="*/ 738288 h 761328"/>
                <a:gd name="connsiteX7" fmla="*/ 738643 w 738642"/>
                <a:gd name="connsiteY7" fmla="*/ 209192 h 7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42" h="761328">
                  <a:moveTo>
                    <a:pt x="515096" y="0"/>
                  </a:moveTo>
                  <a:lnTo>
                    <a:pt x="10963" y="538707"/>
                  </a:lnTo>
                  <a:cubicBezTo>
                    <a:pt x="-1519" y="555308"/>
                    <a:pt x="-3391" y="580271"/>
                    <a:pt x="5596" y="609852"/>
                  </a:cubicBezTo>
                  <a:cubicBezTo>
                    <a:pt x="25691" y="676005"/>
                    <a:pt x="96587" y="742407"/>
                    <a:pt x="163863" y="758009"/>
                  </a:cubicBezTo>
                  <a:cubicBezTo>
                    <a:pt x="194069" y="764999"/>
                    <a:pt x="218283" y="760630"/>
                    <a:pt x="234135" y="747899"/>
                  </a:cubicBezTo>
                  <a:lnTo>
                    <a:pt x="234884" y="747150"/>
                  </a:lnTo>
                  <a:cubicBezTo>
                    <a:pt x="238015" y="744541"/>
                    <a:pt x="240822" y="741571"/>
                    <a:pt x="243246" y="738288"/>
                  </a:cubicBezTo>
                  <a:lnTo>
                    <a:pt x="738643" y="209192"/>
                  </a:lnTo>
                  <a:close/>
                </a:path>
              </a:pathLst>
            </a:custGeom>
            <a:solidFill>
              <a:schemeClr val="accent1"/>
            </a:solidFill>
            <a:ln w="12465" cap="flat">
              <a:noFill/>
              <a:prstDash val="solid"/>
              <a:miter/>
            </a:ln>
          </p:spPr>
          <p:txBody>
            <a:bodyPr rtlCol="0" anchor="ctr"/>
            <a:lstStyle/>
            <a:p>
              <a:endParaRPr lang="zh-CN" altLang="en-US" dirty="0"/>
            </a:p>
          </p:txBody>
        </p:sp>
        <p:sp>
          <p:nvSpPr>
            <p:cNvPr id="48" name="任意多边形: 形状 47">
              <a:extLst>
                <a:ext uri="{FF2B5EF4-FFF2-40B4-BE49-F238E27FC236}">
                  <a16:creationId xmlns:a16="http://schemas.microsoft.com/office/drawing/2014/main" id="{96DF4FA7-5DB5-0619-5853-8885A225E420}"/>
                </a:ext>
              </a:extLst>
            </p:cNvPr>
            <p:cNvSpPr/>
            <p:nvPr/>
          </p:nvSpPr>
          <p:spPr>
            <a:xfrm>
              <a:off x="4407616" y="4965240"/>
              <a:ext cx="748565" cy="771800"/>
            </a:xfrm>
            <a:custGeom>
              <a:avLst/>
              <a:gdLst>
                <a:gd name="connsiteX0" fmla="*/ 196378 w 748565"/>
                <a:gd name="connsiteY0" fmla="*/ 771739 h 771800"/>
                <a:gd name="connsiteX1" fmla="*/ 167920 w 748565"/>
                <a:gd name="connsiteY1" fmla="*/ 768244 h 771800"/>
                <a:gd name="connsiteX2" fmla="*/ 5659 w 748565"/>
                <a:gd name="connsiteY2" fmla="*/ 615843 h 771800"/>
                <a:gd name="connsiteX3" fmla="*/ 11650 w 748565"/>
                <a:gd name="connsiteY3" fmla="*/ 539206 h 771800"/>
                <a:gd name="connsiteX4" fmla="*/ 515658 w 748565"/>
                <a:gd name="connsiteY4" fmla="*/ 0 h 771800"/>
                <a:gd name="connsiteX5" fmla="*/ 524770 w 748565"/>
                <a:gd name="connsiteY5" fmla="*/ 8488 h 771800"/>
                <a:gd name="connsiteX6" fmla="*/ 20761 w 748565"/>
                <a:gd name="connsiteY6" fmla="*/ 547070 h 771800"/>
                <a:gd name="connsiteX7" fmla="*/ 17017 w 748565"/>
                <a:gd name="connsiteY7" fmla="*/ 612099 h 771800"/>
                <a:gd name="connsiteX8" fmla="*/ 170791 w 748565"/>
                <a:gd name="connsiteY8" fmla="*/ 756137 h 771800"/>
                <a:gd name="connsiteX9" fmla="*/ 235695 w 748565"/>
                <a:gd name="connsiteY9" fmla="*/ 747150 h 771800"/>
                <a:gd name="connsiteX10" fmla="*/ 243683 w 748565"/>
                <a:gd name="connsiteY10" fmla="*/ 738663 h 771800"/>
                <a:gd name="connsiteX11" fmla="*/ 739454 w 748565"/>
                <a:gd name="connsiteY11" fmla="*/ 209067 h 771800"/>
                <a:gd name="connsiteX12" fmla="*/ 748566 w 748565"/>
                <a:gd name="connsiteY12" fmla="*/ 217555 h 771800"/>
                <a:gd name="connsiteX13" fmla="*/ 253544 w 748565"/>
                <a:gd name="connsiteY13" fmla="*/ 746776 h 771800"/>
                <a:gd name="connsiteX14" fmla="*/ 244557 w 748565"/>
                <a:gd name="connsiteY14" fmla="*/ 756137 h 771800"/>
                <a:gd name="connsiteX15" fmla="*/ 243683 w 748565"/>
                <a:gd name="connsiteY15" fmla="*/ 756886 h 771800"/>
                <a:gd name="connsiteX16" fmla="*/ 196378 w 748565"/>
                <a:gd name="connsiteY16" fmla="*/ 771739 h 7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8565" h="771800">
                  <a:moveTo>
                    <a:pt x="196378" y="771739"/>
                  </a:moveTo>
                  <a:cubicBezTo>
                    <a:pt x="186792" y="771627"/>
                    <a:pt x="177249" y="770453"/>
                    <a:pt x="167920" y="768244"/>
                  </a:cubicBezTo>
                  <a:cubicBezTo>
                    <a:pt x="98772" y="752143"/>
                    <a:pt x="25754" y="683743"/>
                    <a:pt x="5659" y="615843"/>
                  </a:cubicBezTo>
                  <a:cubicBezTo>
                    <a:pt x="-3578" y="585139"/>
                    <a:pt x="-1456" y="557929"/>
                    <a:pt x="11650" y="539206"/>
                  </a:cubicBezTo>
                  <a:lnTo>
                    <a:pt x="515658" y="0"/>
                  </a:lnTo>
                  <a:lnTo>
                    <a:pt x="524770" y="8488"/>
                  </a:lnTo>
                  <a:lnTo>
                    <a:pt x="20761" y="547070"/>
                  </a:lnTo>
                  <a:cubicBezTo>
                    <a:pt x="10402" y="561923"/>
                    <a:pt x="8280" y="585263"/>
                    <a:pt x="17017" y="612099"/>
                  </a:cubicBezTo>
                  <a:cubicBezTo>
                    <a:pt x="36488" y="676255"/>
                    <a:pt x="105512" y="740909"/>
                    <a:pt x="170791" y="756137"/>
                  </a:cubicBezTo>
                  <a:cubicBezTo>
                    <a:pt x="197751" y="762378"/>
                    <a:pt x="220717" y="759133"/>
                    <a:pt x="235695" y="747150"/>
                  </a:cubicBezTo>
                  <a:cubicBezTo>
                    <a:pt x="238656" y="744616"/>
                    <a:pt x="241334" y="741771"/>
                    <a:pt x="243683" y="738663"/>
                  </a:cubicBezTo>
                  <a:lnTo>
                    <a:pt x="739454" y="209067"/>
                  </a:lnTo>
                  <a:lnTo>
                    <a:pt x="748566" y="217555"/>
                  </a:lnTo>
                  <a:lnTo>
                    <a:pt x="253544" y="746776"/>
                  </a:lnTo>
                  <a:cubicBezTo>
                    <a:pt x="250948" y="750258"/>
                    <a:pt x="247928" y="753403"/>
                    <a:pt x="244557" y="756137"/>
                  </a:cubicBezTo>
                  <a:lnTo>
                    <a:pt x="243683" y="756886"/>
                  </a:lnTo>
                  <a:cubicBezTo>
                    <a:pt x="230121" y="767183"/>
                    <a:pt x="213393" y="772438"/>
                    <a:pt x="196378" y="771739"/>
                  </a:cubicBezTo>
                  <a:close/>
                </a:path>
              </a:pathLst>
            </a:custGeom>
            <a:solidFill>
              <a:schemeClr val="accent1"/>
            </a:solidFill>
            <a:ln w="1246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582B7B19-565A-0442-DC3D-441A73AA7414}"/>
                </a:ext>
              </a:extLst>
            </p:cNvPr>
            <p:cNvSpPr/>
            <p:nvPr/>
          </p:nvSpPr>
          <p:spPr>
            <a:xfrm>
              <a:off x="4909974" y="4954061"/>
              <a:ext cx="254548" cy="246326"/>
            </a:xfrm>
            <a:custGeom>
              <a:avLst/>
              <a:gdLst>
                <a:gd name="connsiteX0" fmla="*/ 230980 w 254548"/>
                <a:gd name="connsiteY0" fmla="*/ 111282 h 246326"/>
                <a:gd name="connsiteX1" fmla="*/ 249203 w 254548"/>
                <a:gd name="connsiteY1" fmla="*/ 151598 h 246326"/>
                <a:gd name="connsiteX2" fmla="*/ 163703 w 254548"/>
                <a:gd name="connsiteY2" fmla="*/ 242964 h 246326"/>
                <a:gd name="connsiteX3" fmla="*/ 5436 w 254548"/>
                <a:gd name="connsiteY3" fmla="*/ 94807 h 246326"/>
                <a:gd name="connsiteX4" fmla="*/ 90936 w 254548"/>
                <a:gd name="connsiteY4" fmla="*/ 3316 h 246326"/>
                <a:gd name="connsiteX5" fmla="*/ 131626 w 254548"/>
                <a:gd name="connsiteY5" fmla="*/ 18544 h 24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48" h="246326">
                  <a:moveTo>
                    <a:pt x="230980" y="111282"/>
                  </a:moveTo>
                  <a:cubicBezTo>
                    <a:pt x="238657" y="123939"/>
                    <a:pt x="244775" y="137469"/>
                    <a:pt x="249203" y="151598"/>
                  </a:cubicBezTo>
                  <a:cubicBezTo>
                    <a:pt x="269298" y="217751"/>
                    <a:pt x="230980" y="258690"/>
                    <a:pt x="163703" y="242964"/>
                  </a:cubicBezTo>
                  <a:cubicBezTo>
                    <a:pt x="96427" y="227237"/>
                    <a:pt x="25781" y="160959"/>
                    <a:pt x="5436" y="94807"/>
                  </a:cubicBezTo>
                  <a:cubicBezTo>
                    <a:pt x="-14909" y="28654"/>
                    <a:pt x="23660" y="-12286"/>
                    <a:pt x="90936" y="3316"/>
                  </a:cubicBezTo>
                  <a:cubicBezTo>
                    <a:pt x="105044" y="6799"/>
                    <a:pt x="118700" y="11904"/>
                    <a:pt x="131626" y="18544"/>
                  </a:cubicBezTo>
                  <a:close/>
                </a:path>
              </a:pathLst>
            </a:custGeom>
            <a:solidFill>
              <a:srgbClr val="FFFFFF"/>
            </a:solidFill>
            <a:ln w="1246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121126EE-43F3-F475-75B2-B722A6E884F8}"/>
                </a:ext>
              </a:extLst>
            </p:cNvPr>
            <p:cNvSpPr/>
            <p:nvPr/>
          </p:nvSpPr>
          <p:spPr>
            <a:xfrm>
              <a:off x="4904281" y="4947778"/>
              <a:ext cx="266399" cy="258928"/>
            </a:xfrm>
            <a:custGeom>
              <a:avLst/>
              <a:gdLst>
                <a:gd name="connsiteX0" fmla="*/ 196731 w 266399"/>
                <a:gd name="connsiteY0" fmla="*/ 258857 h 258928"/>
                <a:gd name="connsiteX1" fmla="*/ 167899 w 266399"/>
                <a:gd name="connsiteY1" fmla="*/ 255362 h 258928"/>
                <a:gd name="connsiteX2" fmla="*/ 5637 w 266399"/>
                <a:gd name="connsiteY2" fmla="*/ 102837 h 258928"/>
                <a:gd name="connsiteX3" fmla="*/ 16996 w 266399"/>
                <a:gd name="connsiteY3" fmla="*/ 20333 h 258928"/>
                <a:gd name="connsiteX4" fmla="*/ 98501 w 266399"/>
                <a:gd name="connsiteY4" fmla="*/ 3608 h 258928"/>
                <a:gd name="connsiteX5" fmla="*/ 140689 w 266399"/>
                <a:gd name="connsiteY5" fmla="*/ 19335 h 258928"/>
                <a:gd name="connsiteX6" fmla="*/ 134947 w 266399"/>
                <a:gd name="connsiteY6" fmla="*/ 30443 h 258928"/>
                <a:gd name="connsiteX7" fmla="*/ 95256 w 266399"/>
                <a:gd name="connsiteY7" fmla="*/ 15341 h 258928"/>
                <a:gd name="connsiteX8" fmla="*/ 25608 w 266399"/>
                <a:gd name="connsiteY8" fmla="*/ 28571 h 258928"/>
                <a:gd name="connsiteX9" fmla="*/ 17121 w 266399"/>
                <a:gd name="connsiteY9" fmla="*/ 98843 h 258928"/>
                <a:gd name="connsiteX10" fmla="*/ 170770 w 266399"/>
                <a:gd name="connsiteY10" fmla="*/ 242756 h 258928"/>
                <a:gd name="connsiteX11" fmla="*/ 240417 w 266399"/>
                <a:gd name="connsiteY11" fmla="*/ 229525 h 258928"/>
                <a:gd name="connsiteX12" fmla="*/ 248905 w 266399"/>
                <a:gd name="connsiteY12" fmla="*/ 159254 h 258928"/>
                <a:gd name="connsiteX13" fmla="*/ 231181 w 266399"/>
                <a:gd name="connsiteY13" fmla="*/ 120810 h 258928"/>
                <a:gd name="connsiteX14" fmla="*/ 241915 w 266399"/>
                <a:gd name="connsiteY14" fmla="*/ 114445 h 258928"/>
                <a:gd name="connsiteX15" fmla="*/ 260762 w 266399"/>
                <a:gd name="connsiteY15" fmla="*/ 156009 h 258928"/>
                <a:gd name="connsiteX16" fmla="*/ 249404 w 266399"/>
                <a:gd name="connsiteY16" fmla="*/ 238512 h 258928"/>
                <a:gd name="connsiteX17" fmla="*/ 196731 w 266399"/>
                <a:gd name="connsiteY17" fmla="*/ 258857 h 2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99" h="258928">
                  <a:moveTo>
                    <a:pt x="196731" y="258857"/>
                  </a:moveTo>
                  <a:cubicBezTo>
                    <a:pt x="187023" y="258732"/>
                    <a:pt x="177356" y="257559"/>
                    <a:pt x="167899" y="255362"/>
                  </a:cubicBezTo>
                  <a:cubicBezTo>
                    <a:pt x="98751" y="239136"/>
                    <a:pt x="25733" y="170862"/>
                    <a:pt x="5637" y="102837"/>
                  </a:cubicBezTo>
                  <a:cubicBezTo>
                    <a:pt x="-4722" y="68637"/>
                    <a:pt x="-728" y="39305"/>
                    <a:pt x="16996" y="20333"/>
                  </a:cubicBezTo>
                  <a:cubicBezTo>
                    <a:pt x="34720" y="1361"/>
                    <a:pt x="63802" y="-4630"/>
                    <a:pt x="98501" y="3608"/>
                  </a:cubicBezTo>
                  <a:cubicBezTo>
                    <a:pt x="113161" y="7078"/>
                    <a:pt x="127332" y="12370"/>
                    <a:pt x="140689" y="19335"/>
                  </a:cubicBezTo>
                  <a:lnTo>
                    <a:pt x="134947" y="30443"/>
                  </a:lnTo>
                  <a:cubicBezTo>
                    <a:pt x="122375" y="23828"/>
                    <a:pt x="109048" y="18748"/>
                    <a:pt x="95256" y="15341"/>
                  </a:cubicBezTo>
                  <a:cubicBezTo>
                    <a:pt x="64925" y="8351"/>
                    <a:pt x="40212" y="12969"/>
                    <a:pt x="25608" y="28571"/>
                  </a:cubicBezTo>
                  <a:cubicBezTo>
                    <a:pt x="11005" y="44173"/>
                    <a:pt x="8009" y="69136"/>
                    <a:pt x="17121" y="98843"/>
                  </a:cubicBezTo>
                  <a:cubicBezTo>
                    <a:pt x="36592" y="162998"/>
                    <a:pt x="105491" y="227528"/>
                    <a:pt x="170770" y="242756"/>
                  </a:cubicBezTo>
                  <a:cubicBezTo>
                    <a:pt x="201100" y="249870"/>
                    <a:pt x="225814" y="245127"/>
                    <a:pt x="240417" y="229525"/>
                  </a:cubicBezTo>
                  <a:cubicBezTo>
                    <a:pt x="255021" y="213923"/>
                    <a:pt x="258016" y="189085"/>
                    <a:pt x="248905" y="159254"/>
                  </a:cubicBezTo>
                  <a:cubicBezTo>
                    <a:pt x="244605" y="145761"/>
                    <a:pt x="238651" y="132843"/>
                    <a:pt x="231181" y="120810"/>
                  </a:cubicBezTo>
                  <a:lnTo>
                    <a:pt x="241915" y="114445"/>
                  </a:lnTo>
                  <a:cubicBezTo>
                    <a:pt x="249911" y="127450"/>
                    <a:pt x="256243" y="141417"/>
                    <a:pt x="260762" y="156009"/>
                  </a:cubicBezTo>
                  <a:cubicBezTo>
                    <a:pt x="271122" y="190208"/>
                    <a:pt x="267128" y="219540"/>
                    <a:pt x="249404" y="238512"/>
                  </a:cubicBezTo>
                  <a:cubicBezTo>
                    <a:pt x="235463" y="252354"/>
                    <a:pt x="216361" y="259743"/>
                    <a:pt x="196731" y="258857"/>
                  </a:cubicBezTo>
                  <a:close/>
                </a:path>
              </a:pathLst>
            </a:custGeom>
            <a:solidFill>
              <a:schemeClr val="accent1">
                <a:lumMod val="75000"/>
              </a:schemeClr>
            </a:solidFill>
            <a:ln w="1246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77DB082-DFD2-737F-4B6B-349B2FE6CA53}"/>
                </a:ext>
              </a:extLst>
            </p:cNvPr>
            <p:cNvSpPr/>
            <p:nvPr/>
          </p:nvSpPr>
          <p:spPr>
            <a:xfrm>
              <a:off x="4974990" y="4872876"/>
              <a:ext cx="232865" cy="264029"/>
            </a:xfrm>
            <a:custGeom>
              <a:avLst/>
              <a:gdLst>
                <a:gd name="connsiteX0" fmla="*/ 91074 w 232865"/>
                <a:gd name="connsiteY0" fmla="*/ 263986 h 264029"/>
                <a:gd name="connsiteX1" fmla="*/ 77844 w 232865"/>
                <a:gd name="connsiteY1" fmla="*/ 262364 h 264029"/>
                <a:gd name="connsiteX2" fmla="*/ 2954 w 232865"/>
                <a:gd name="connsiteY2" fmla="*/ 192467 h 264029"/>
                <a:gd name="connsiteX3" fmla="*/ 8321 w 232865"/>
                <a:gd name="connsiteY3" fmla="*/ 152525 h 264029"/>
                <a:gd name="connsiteX4" fmla="*/ 151236 w 232865"/>
                <a:gd name="connsiteY4" fmla="*/ 0 h 264029"/>
                <a:gd name="connsiteX5" fmla="*/ 160347 w 232865"/>
                <a:gd name="connsiteY5" fmla="*/ 8488 h 264029"/>
                <a:gd name="connsiteX6" fmla="*/ 17807 w 232865"/>
                <a:gd name="connsiteY6" fmla="*/ 161013 h 264029"/>
                <a:gd name="connsiteX7" fmla="*/ 15061 w 232865"/>
                <a:gd name="connsiteY7" fmla="*/ 188847 h 264029"/>
                <a:gd name="connsiteX8" fmla="*/ 80715 w 232865"/>
                <a:gd name="connsiteY8" fmla="*/ 250257 h 264029"/>
                <a:gd name="connsiteX9" fmla="*/ 108673 w 232865"/>
                <a:gd name="connsiteY9" fmla="*/ 244515 h 264029"/>
                <a:gd name="connsiteX10" fmla="*/ 223754 w 232865"/>
                <a:gd name="connsiteY10" fmla="*/ 121696 h 264029"/>
                <a:gd name="connsiteX11" fmla="*/ 232866 w 232865"/>
                <a:gd name="connsiteY11" fmla="*/ 130183 h 264029"/>
                <a:gd name="connsiteX12" fmla="*/ 118035 w 232865"/>
                <a:gd name="connsiteY12" fmla="*/ 252503 h 264029"/>
                <a:gd name="connsiteX13" fmla="*/ 91074 w 232865"/>
                <a:gd name="connsiteY13" fmla="*/ 263986 h 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865" h="264029">
                  <a:moveTo>
                    <a:pt x="91074" y="263986"/>
                  </a:moveTo>
                  <a:cubicBezTo>
                    <a:pt x="86616" y="263974"/>
                    <a:pt x="82174" y="263425"/>
                    <a:pt x="77844" y="262364"/>
                  </a:cubicBezTo>
                  <a:cubicBezTo>
                    <a:pt x="43019" y="252591"/>
                    <a:pt x="15097" y="226542"/>
                    <a:pt x="2954" y="192467"/>
                  </a:cubicBezTo>
                  <a:cubicBezTo>
                    <a:pt x="-2413" y="179136"/>
                    <a:pt x="-375" y="163971"/>
                    <a:pt x="8321" y="152525"/>
                  </a:cubicBezTo>
                  <a:lnTo>
                    <a:pt x="151236" y="0"/>
                  </a:lnTo>
                  <a:lnTo>
                    <a:pt x="160347" y="8488"/>
                  </a:lnTo>
                  <a:lnTo>
                    <a:pt x="17807" y="161013"/>
                  </a:lnTo>
                  <a:cubicBezTo>
                    <a:pt x="12198" y="169213"/>
                    <a:pt x="11162" y="179710"/>
                    <a:pt x="15061" y="188847"/>
                  </a:cubicBezTo>
                  <a:cubicBezTo>
                    <a:pt x="25973" y="218566"/>
                    <a:pt x="50332" y="241357"/>
                    <a:pt x="80715" y="250257"/>
                  </a:cubicBezTo>
                  <a:cubicBezTo>
                    <a:pt x="90367" y="253839"/>
                    <a:pt x="101214" y="251605"/>
                    <a:pt x="108673" y="244515"/>
                  </a:cubicBezTo>
                  <a:lnTo>
                    <a:pt x="223754" y="121696"/>
                  </a:lnTo>
                  <a:lnTo>
                    <a:pt x="232866" y="130183"/>
                  </a:lnTo>
                  <a:lnTo>
                    <a:pt x="118035" y="252503"/>
                  </a:lnTo>
                  <a:cubicBezTo>
                    <a:pt x="111292" y="260267"/>
                    <a:pt x="101349" y="264511"/>
                    <a:pt x="91074" y="263986"/>
                  </a:cubicBezTo>
                  <a:close/>
                </a:path>
              </a:pathLst>
            </a:custGeom>
            <a:solidFill>
              <a:schemeClr val="accent1"/>
            </a:solidFill>
            <a:ln w="1246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370EFE32-9571-DC86-D60C-9EFE77AD17DA}"/>
                </a:ext>
              </a:extLst>
            </p:cNvPr>
            <p:cNvSpPr/>
            <p:nvPr/>
          </p:nvSpPr>
          <p:spPr>
            <a:xfrm>
              <a:off x="5384970" y="3436616"/>
              <a:ext cx="855659" cy="1733827"/>
            </a:xfrm>
            <a:custGeom>
              <a:avLst/>
              <a:gdLst>
                <a:gd name="connsiteX0" fmla="*/ 191593 w 855659"/>
                <a:gd name="connsiteY0" fmla="*/ 1733823 h 1733827"/>
                <a:gd name="connsiteX1" fmla="*/ 104222 w 855659"/>
                <a:gd name="connsiteY1" fmla="*/ 1721341 h 1733827"/>
                <a:gd name="connsiteX2" fmla="*/ 0 w 855659"/>
                <a:gd name="connsiteY2" fmla="*/ 1696378 h 1733827"/>
                <a:gd name="connsiteX3" fmla="*/ 5866 w 855659"/>
                <a:gd name="connsiteY3" fmla="*/ 1672163 h 1733827"/>
                <a:gd name="connsiteX4" fmla="*/ 110837 w 855659"/>
                <a:gd name="connsiteY4" fmla="*/ 1697127 h 1733827"/>
                <a:gd name="connsiteX5" fmla="*/ 749522 w 855659"/>
                <a:gd name="connsiteY5" fmla="*/ 1136078 h 1733827"/>
                <a:gd name="connsiteX6" fmla="*/ 595249 w 855659"/>
                <a:gd name="connsiteY6" fmla="*/ 84001 h 1733827"/>
                <a:gd name="connsiteX7" fmla="*/ 525103 w 855659"/>
                <a:gd name="connsiteY7" fmla="*/ 53671 h 1733827"/>
                <a:gd name="connsiteX8" fmla="*/ 524354 w 855659"/>
                <a:gd name="connsiteY8" fmla="*/ 53671 h 1733827"/>
                <a:gd name="connsiteX9" fmla="*/ 407026 w 855659"/>
                <a:gd name="connsiteY9" fmla="*/ 24214 h 1733827"/>
                <a:gd name="connsiteX10" fmla="*/ 412019 w 855659"/>
                <a:gd name="connsiteY10" fmla="*/ 0 h 1733827"/>
                <a:gd name="connsiteX11" fmla="*/ 471432 w 855659"/>
                <a:gd name="connsiteY11" fmla="*/ 14728 h 1733827"/>
                <a:gd name="connsiteX12" fmla="*/ 530844 w 855659"/>
                <a:gd name="connsiteY12" fmla="*/ 30830 h 1733827"/>
                <a:gd name="connsiteX13" fmla="*/ 530844 w 855659"/>
                <a:gd name="connsiteY13" fmla="*/ 30081 h 1733827"/>
                <a:gd name="connsiteX14" fmla="*/ 608106 w 855659"/>
                <a:gd name="connsiteY14" fmla="*/ 62283 h 1733827"/>
                <a:gd name="connsiteX15" fmla="*/ 773987 w 855659"/>
                <a:gd name="connsiteY15" fmla="*/ 1144066 h 1733827"/>
                <a:gd name="connsiteX16" fmla="*/ 191593 w 855659"/>
                <a:gd name="connsiteY16" fmla="*/ 1733823 h 173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5659" h="1733827">
                  <a:moveTo>
                    <a:pt x="191593" y="1733823"/>
                  </a:moveTo>
                  <a:cubicBezTo>
                    <a:pt x="162013" y="1733997"/>
                    <a:pt x="132570" y="1729791"/>
                    <a:pt x="104222" y="1721341"/>
                  </a:cubicBezTo>
                  <a:lnTo>
                    <a:pt x="0" y="1696378"/>
                  </a:lnTo>
                  <a:lnTo>
                    <a:pt x="5866" y="1672163"/>
                  </a:lnTo>
                  <a:lnTo>
                    <a:pt x="110837" y="1697127"/>
                  </a:lnTo>
                  <a:cubicBezTo>
                    <a:pt x="339501" y="1766899"/>
                    <a:pt x="613722" y="1525504"/>
                    <a:pt x="749522" y="1136078"/>
                  </a:cubicBezTo>
                  <a:cubicBezTo>
                    <a:pt x="902173" y="698472"/>
                    <a:pt x="833025" y="226542"/>
                    <a:pt x="595249" y="84001"/>
                  </a:cubicBezTo>
                  <a:cubicBezTo>
                    <a:pt x="573394" y="70671"/>
                    <a:pt x="549779" y="60462"/>
                    <a:pt x="525103" y="53671"/>
                  </a:cubicBezTo>
                  <a:lnTo>
                    <a:pt x="524354" y="53671"/>
                  </a:lnTo>
                  <a:cubicBezTo>
                    <a:pt x="516990" y="51549"/>
                    <a:pt x="450587" y="34949"/>
                    <a:pt x="407026" y="24214"/>
                  </a:cubicBezTo>
                  <a:lnTo>
                    <a:pt x="412019" y="0"/>
                  </a:lnTo>
                  <a:lnTo>
                    <a:pt x="471432" y="14728"/>
                  </a:lnTo>
                  <a:cubicBezTo>
                    <a:pt x="504258" y="22966"/>
                    <a:pt x="521358" y="27210"/>
                    <a:pt x="530844" y="30830"/>
                  </a:cubicBezTo>
                  <a:lnTo>
                    <a:pt x="530844" y="30081"/>
                  </a:lnTo>
                  <a:cubicBezTo>
                    <a:pt x="557992" y="37087"/>
                    <a:pt x="584016" y="47931"/>
                    <a:pt x="608106" y="62283"/>
                  </a:cubicBezTo>
                  <a:cubicBezTo>
                    <a:pt x="855866" y="210690"/>
                    <a:pt x="930007" y="695851"/>
                    <a:pt x="773987" y="1144066"/>
                  </a:cubicBezTo>
                  <a:cubicBezTo>
                    <a:pt x="649794" y="1498918"/>
                    <a:pt x="412019" y="1733823"/>
                    <a:pt x="191593" y="1733823"/>
                  </a:cubicBezTo>
                  <a:close/>
                </a:path>
              </a:pathLst>
            </a:custGeom>
            <a:solidFill>
              <a:schemeClr val="accent1"/>
            </a:solidFill>
            <a:ln w="1246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2109D8D1-499C-F376-B5EF-89AFADDD3032}"/>
                </a:ext>
              </a:extLst>
            </p:cNvPr>
            <p:cNvSpPr/>
            <p:nvPr/>
          </p:nvSpPr>
          <p:spPr>
            <a:xfrm>
              <a:off x="5294390" y="3664263"/>
              <a:ext cx="497855" cy="1268025"/>
            </a:xfrm>
            <a:custGeom>
              <a:avLst/>
              <a:gdLst>
                <a:gd name="connsiteX0" fmla="*/ 257459 w 497855"/>
                <a:gd name="connsiteY0" fmla="*/ 1268026 h 1268025"/>
                <a:gd name="connsiteX1" fmla="*/ 182569 w 497855"/>
                <a:gd name="connsiteY1" fmla="*/ 1239443 h 1268025"/>
                <a:gd name="connsiteX2" fmla="*/ 60998 w 497855"/>
                <a:gd name="connsiteY2" fmla="*/ 437623 h 1268025"/>
                <a:gd name="connsiteX3" fmla="*/ 497855 w 497855"/>
                <a:gd name="connsiteY3" fmla="*/ 142 h 1268025"/>
                <a:gd name="connsiteX4" fmla="*/ 497855 w 497855"/>
                <a:gd name="connsiteY4" fmla="*/ 12624 h 1268025"/>
                <a:gd name="connsiteX5" fmla="*/ 490990 w 497855"/>
                <a:gd name="connsiteY5" fmla="*/ 12624 h 1268025"/>
                <a:gd name="connsiteX6" fmla="*/ 72606 w 497855"/>
                <a:gd name="connsiteY6" fmla="*/ 441867 h 1268025"/>
                <a:gd name="connsiteX7" fmla="*/ 188935 w 497855"/>
                <a:gd name="connsiteY7" fmla="*/ 1229457 h 1268025"/>
                <a:gd name="connsiteX8" fmla="*/ 259581 w 497855"/>
                <a:gd name="connsiteY8" fmla="*/ 1256543 h 126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855" h="1268025">
                  <a:moveTo>
                    <a:pt x="257459" y="1268026"/>
                  </a:moveTo>
                  <a:cubicBezTo>
                    <a:pt x="230984" y="1263070"/>
                    <a:pt x="205618" y="1253385"/>
                    <a:pt x="182569" y="1239443"/>
                  </a:cubicBezTo>
                  <a:cubicBezTo>
                    <a:pt x="-537" y="1129604"/>
                    <a:pt x="-55081" y="769634"/>
                    <a:pt x="60998" y="437623"/>
                  </a:cubicBezTo>
                  <a:cubicBezTo>
                    <a:pt x="154111" y="170516"/>
                    <a:pt x="330102" y="-5724"/>
                    <a:pt x="497855" y="142"/>
                  </a:cubicBezTo>
                  <a:lnTo>
                    <a:pt x="497855" y="12624"/>
                  </a:lnTo>
                  <a:lnTo>
                    <a:pt x="490990" y="12624"/>
                  </a:lnTo>
                  <a:cubicBezTo>
                    <a:pt x="332474" y="12624"/>
                    <a:pt x="161225" y="187367"/>
                    <a:pt x="72606" y="441867"/>
                  </a:cubicBezTo>
                  <a:cubicBezTo>
                    <a:pt x="-41601" y="769260"/>
                    <a:pt x="10198" y="1122615"/>
                    <a:pt x="188935" y="1229457"/>
                  </a:cubicBezTo>
                  <a:cubicBezTo>
                    <a:pt x="210670" y="1242651"/>
                    <a:pt x="234600" y="1251825"/>
                    <a:pt x="259581" y="1256543"/>
                  </a:cubicBezTo>
                  <a:close/>
                </a:path>
              </a:pathLst>
            </a:custGeom>
            <a:solidFill>
              <a:schemeClr val="accent1"/>
            </a:solidFill>
            <a:ln w="1246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E47AC6E3-0649-3983-43B4-EA57131BF21F}"/>
                </a:ext>
              </a:extLst>
            </p:cNvPr>
            <p:cNvSpPr/>
            <p:nvPr/>
          </p:nvSpPr>
          <p:spPr>
            <a:xfrm>
              <a:off x="5197010" y="3638021"/>
              <a:ext cx="542812" cy="1299011"/>
            </a:xfrm>
            <a:custGeom>
              <a:avLst/>
              <a:gdLst>
                <a:gd name="connsiteX0" fmla="*/ 297299 w 542812"/>
                <a:gd name="connsiteY0" fmla="*/ 1299011 h 1299011"/>
                <a:gd name="connsiteX1" fmla="*/ 186711 w 542812"/>
                <a:gd name="connsiteY1" fmla="*/ 1266059 h 1299011"/>
                <a:gd name="connsiteX2" fmla="*/ 61895 w 542812"/>
                <a:gd name="connsiteY2" fmla="*/ 446766 h 1299011"/>
                <a:gd name="connsiteX3" fmla="*/ 542813 w 542812"/>
                <a:gd name="connsiteY3" fmla="*/ 3793 h 1299011"/>
                <a:gd name="connsiteX4" fmla="*/ 540441 w 542812"/>
                <a:gd name="connsiteY4" fmla="*/ 16274 h 1299011"/>
                <a:gd name="connsiteX5" fmla="*/ 74252 w 542812"/>
                <a:gd name="connsiteY5" fmla="*/ 451384 h 1299011"/>
                <a:gd name="connsiteX6" fmla="*/ 193077 w 542812"/>
                <a:gd name="connsiteY6" fmla="*/ 1256074 h 1299011"/>
                <a:gd name="connsiteX7" fmla="*/ 297673 w 542812"/>
                <a:gd name="connsiteY7" fmla="*/ 1287153 h 129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812" h="1299011">
                  <a:moveTo>
                    <a:pt x="297299" y="1299011"/>
                  </a:moveTo>
                  <a:cubicBezTo>
                    <a:pt x="258211" y="1297750"/>
                    <a:pt x="220116" y="1286392"/>
                    <a:pt x="186711" y="1266059"/>
                  </a:cubicBezTo>
                  <a:cubicBezTo>
                    <a:pt x="-513" y="1153725"/>
                    <a:pt x="-56057" y="786391"/>
                    <a:pt x="61895" y="446766"/>
                  </a:cubicBezTo>
                  <a:cubicBezTo>
                    <a:pt x="162996" y="156942"/>
                    <a:pt x="365199" y="-29284"/>
                    <a:pt x="542813" y="3793"/>
                  </a:cubicBezTo>
                  <a:lnTo>
                    <a:pt x="540441" y="16274"/>
                  </a:lnTo>
                  <a:cubicBezTo>
                    <a:pt x="369443" y="-15928"/>
                    <a:pt x="173231" y="166928"/>
                    <a:pt x="74252" y="451384"/>
                  </a:cubicBezTo>
                  <a:cubicBezTo>
                    <a:pt x="-42452" y="785891"/>
                    <a:pt x="10845" y="1146735"/>
                    <a:pt x="193077" y="1256074"/>
                  </a:cubicBezTo>
                  <a:cubicBezTo>
                    <a:pt x="224693" y="1275246"/>
                    <a:pt x="260716" y="1285955"/>
                    <a:pt x="297673" y="1287153"/>
                  </a:cubicBezTo>
                  <a:close/>
                </a:path>
              </a:pathLst>
            </a:custGeom>
            <a:solidFill>
              <a:srgbClr val="285056"/>
            </a:solidFill>
            <a:ln w="1246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EF31307-9984-B534-ACDB-372A2C1A6649}"/>
                </a:ext>
              </a:extLst>
            </p:cNvPr>
            <p:cNvSpPr/>
            <p:nvPr/>
          </p:nvSpPr>
          <p:spPr>
            <a:xfrm>
              <a:off x="5062324" y="3427908"/>
              <a:ext cx="1067329" cy="1715694"/>
            </a:xfrm>
            <a:custGeom>
              <a:avLst/>
              <a:gdLst>
                <a:gd name="connsiteX0" fmla="*/ 404526 w 1067329"/>
                <a:gd name="connsiteY0" fmla="*/ 1715694 h 1715694"/>
                <a:gd name="connsiteX1" fmla="*/ 247007 w 1067329"/>
                <a:gd name="connsiteY1" fmla="*/ 1671634 h 1715694"/>
                <a:gd name="connsiteX2" fmla="*/ 82000 w 1067329"/>
                <a:gd name="connsiteY2" fmla="*/ 589976 h 1715694"/>
                <a:gd name="connsiteX3" fmla="*/ 543072 w 1067329"/>
                <a:gd name="connsiteY3" fmla="*/ 21938 h 1715694"/>
                <a:gd name="connsiteX4" fmla="*/ 820289 w 1067329"/>
                <a:gd name="connsiteY4" fmla="*/ 44030 h 1715694"/>
                <a:gd name="connsiteX5" fmla="*/ 985421 w 1067329"/>
                <a:gd name="connsiteY5" fmla="*/ 1125688 h 1715694"/>
                <a:gd name="connsiteX6" fmla="*/ 524349 w 1067329"/>
                <a:gd name="connsiteY6" fmla="*/ 1693602 h 1715694"/>
                <a:gd name="connsiteX7" fmla="*/ 404526 w 1067329"/>
                <a:gd name="connsiteY7" fmla="*/ 1715694 h 1715694"/>
                <a:gd name="connsiteX8" fmla="*/ 662771 w 1067329"/>
                <a:gd name="connsiteY8" fmla="*/ 24933 h 1715694"/>
                <a:gd name="connsiteX9" fmla="*/ 551559 w 1067329"/>
                <a:gd name="connsiteY9" fmla="*/ 45278 h 1715694"/>
                <a:gd name="connsiteX10" fmla="*/ 105590 w 1067329"/>
                <a:gd name="connsiteY10" fmla="*/ 598214 h 1715694"/>
                <a:gd name="connsiteX11" fmla="*/ 260363 w 1067329"/>
                <a:gd name="connsiteY11" fmla="*/ 1650291 h 1715694"/>
                <a:gd name="connsiteX12" fmla="*/ 516361 w 1067329"/>
                <a:gd name="connsiteY12" fmla="*/ 1670136 h 1715694"/>
                <a:gd name="connsiteX13" fmla="*/ 962330 w 1067329"/>
                <a:gd name="connsiteY13" fmla="*/ 1117450 h 1715694"/>
                <a:gd name="connsiteX14" fmla="*/ 807932 w 1067329"/>
                <a:gd name="connsiteY14" fmla="*/ 65374 h 1715694"/>
                <a:gd name="connsiteX15" fmla="*/ 662771 w 1067329"/>
                <a:gd name="connsiteY15" fmla="*/ 24933 h 1715694"/>
                <a:gd name="connsiteX16" fmla="*/ 436104 w 1067329"/>
                <a:gd name="connsiteY16" fmla="*/ 1511620 h 1715694"/>
                <a:gd name="connsiteX17" fmla="*/ 317404 w 1067329"/>
                <a:gd name="connsiteY17" fmla="*/ 1478419 h 1715694"/>
                <a:gd name="connsiteX18" fmla="*/ 190216 w 1067329"/>
                <a:gd name="connsiteY18" fmla="*/ 654631 h 1715694"/>
                <a:gd name="connsiteX19" fmla="*/ 539702 w 1067329"/>
                <a:gd name="connsiteY19" fmla="*/ 224639 h 1715694"/>
                <a:gd name="connsiteX20" fmla="*/ 751889 w 1067329"/>
                <a:gd name="connsiteY20" fmla="*/ 241489 h 1715694"/>
                <a:gd name="connsiteX21" fmla="*/ 877704 w 1067329"/>
                <a:gd name="connsiteY21" fmla="*/ 1060783 h 1715694"/>
                <a:gd name="connsiteX22" fmla="*/ 526596 w 1067329"/>
                <a:gd name="connsiteY22" fmla="*/ 1495019 h 1715694"/>
                <a:gd name="connsiteX23" fmla="*/ 436104 w 1067329"/>
                <a:gd name="connsiteY23" fmla="*/ 1511620 h 1715694"/>
                <a:gd name="connsiteX24" fmla="*/ 630942 w 1067329"/>
                <a:gd name="connsiteY24" fmla="*/ 232877 h 1715694"/>
                <a:gd name="connsiteX25" fmla="*/ 548189 w 1067329"/>
                <a:gd name="connsiteY25" fmla="*/ 248105 h 1715694"/>
                <a:gd name="connsiteX26" fmla="*/ 213681 w 1067329"/>
                <a:gd name="connsiteY26" fmla="*/ 662994 h 1715694"/>
                <a:gd name="connsiteX27" fmla="*/ 330260 w 1067329"/>
                <a:gd name="connsiteY27" fmla="*/ 1456950 h 1715694"/>
                <a:gd name="connsiteX28" fmla="*/ 517484 w 1067329"/>
                <a:gd name="connsiteY28" fmla="*/ 1471554 h 1715694"/>
                <a:gd name="connsiteX29" fmla="*/ 853490 w 1067329"/>
                <a:gd name="connsiteY29" fmla="*/ 1052546 h 1715694"/>
                <a:gd name="connsiteX30" fmla="*/ 738409 w 1067329"/>
                <a:gd name="connsiteY30" fmla="*/ 262958 h 1715694"/>
                <a:gd name="connsiteX31" fmla="*/ 630942 w 1067329"/>
                <a:gd name="connsiteY31" fmla="*/ 232877 h 17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7329" h="1715694">
                  <a:moveTo>
                    <a:pt x="404526" y="1715694"/>
                  </a:moveTo>
                  <a:cubicBezTo>
                    <a:pt x="348972" y="1715732"/>
                    <a:pt x="294480" y="1700492"/>
                    <a:pt x="247007" y="1671634"/>
                  </a:cubicBezTo>
                  <a:cubicBezTo>
                    <a:pt x="-379" y="1523352"/>
                    <a:pt x="-74395" y="1038067"/>
                    <a:pt x="82000" y="589976"/>
                  </a:cubicBezTo>
                  <a:cubicBezTo>
                    <a:pt x="181853" y="302899"/>
                    <a:pt x="354599" y="90711"/>
                    <a:pt x="543072" y="21938"/>
                  </a:cubicBezTo>
                  <a:cubicBezTo>
                    <a:pt x="641177" y="-13510"/>
                    <a:pt x="737036" y="-5896"/>
                    <a:pt x="820289" y="44030"/>
                  </a:cubicBezTo>
                  <a:cubicBezTo>
                    <a:pt x="1067675" y="192312"/>
                    <a:pt x="1141691" y="677597"/>
                    <a:pt x="985421" y="1125688"/>
                  </a:cubicBezTo>
                  <a:cubicBezTo>
                    <a:pt x="885568" y="1412765"/>
                    <a:pt x="712822" y="1624953"/>
                    <a:pt x="524349" y="1693602"/>
                  </a:cubicBezTo>
                  <a:cubicBezTo>
                    <a:pt x="486003" y="1707906"/>
                    <a:pt x="445450" y="1715382"/>
                    <a:pt x="404526" y="1715694"/>
                  </a:cubicBezTo>
                  <a:close/>
                  <a:moveTo>
                    <a:pt x="662771" y="24933"/>
                  </a:moveTo>
                  <a:cubicBezTo>
                    <a:pt x="624801" y="25209"/>
                    <a:pt x="587169" y="32094"/>
                    <a:pt x="551559" y="45278"/>
                  </a:cubicBezTo>
                  <a:cubicBezTo>
                    <a:pt x="372697" y="110183"/>
                    <a:pt x="201824" y="321996"/>
                    <a:pt x="105590" y="598214"/>
                  </a:cubicBezTo>
                  <a:cubicBezTo>
                    <a:pt x="-47185" y="1035945"/>
                    <a:pt x="22088" y="1507750"/>
                    <a:pt x="260363" y="1650291"/>
                  </a:cubicBezTo>
                  <a:cubicBezTo>
                    <a:pt x="337000" y="1696223"/>
                    <a:pt x="425495" y="1703088"/>
                    <a:pt x="516361" y="1670136"/>
                  </a:cubicBezTo>
                  <a:cubicBezTo>
                    <a:pt x="695098" y="1605482"/>
                    <a:pt x="865847" y="1393668"/>
                    <a:pt x="962330" y="1117450"/>
                  </a:cubicBezTo>
                  <a:cubicBezTo>
                    <a:pt x="1114980" y="679969"/>
                    <a:pt x="1045707" y="207914"/>
                    <a:pt x="807932" y="65374"/>
                  </a:cubicBezTo>
                  <a:cubicBezTo>
                    <a:pt x="764184" y="38797"/>
                    <a:pt x="713958" y="24803"/>
                    <a:pt x="662771" y="24933"/>
                  </a:cubicBezTo>
                  <a:close/>
                  <a:moveTo>
                    <a:pt x="436104" y="1511620"/>
                  </a:moveTo>
                  <a:cubicBezTo>
                    <a:pt x="394239" y="1511657"/>
                    <a:pt x="353172" y="1500174"/>
                    <a:pt x="317404" y="1478419"/>
                  </a:cubicBezTo>
                  <a:cubicBezTo>
                    <a:pt x="128432" y="1365085"/>
                    <a:pt x="71266" y="995629"/>
                    <a:pt x="190216" y="654631"/>
                  </a:cubicBezTo>
                  <a:cubicBezTo>
                    <a:pt x="266104" y="436827"/>
                    <a:pt x="396787" y="276438"/>
                    <a:pt x="539702" y="224639"/>
                  </a:cubicBezTo>
                  <a:cubicBezTo>
                    <a:pt x="609199" y="196950"/>
                    <a:pt x="687634" y="203178"/>
                    <a:pt x="751889" y="241489"/>
                  </a:cubicBezTo>
                  <a:cubicBezTo>
                    <a:pt x="939114" y="353824"/>
                    <a:pt x="996030" y="721658"/>
                    <a:pt x="877704" y="1060783"/>
                  </a:cubicBezTo>
                  <a:cubicBezTo>
                    <a:pt x="802066" y="1277589"/>
                    <a:pt x="667514" y="1443969"/>
                    <a:pt x="526596" y="1495019"/>
                  </a:cubicBezTo>
                  <a:cubicBezTo>
                    <a:pt x="497647" y="1505841"/>
                    <a:pt x="467011" y="1511470"/>
                    <a:pt x="436104" y="1511620"/>
                  </a:cubicBezTo>
                  <a:close/>
                  <a:moveTo>
                    <a:pt x="630942" y="232877"/>
                  </a:moveTo>
                  <a:cubicBezTo>
                    <a:pt x="602684" y="233123"/>
                    <a:pt x="574688" y="238275"/>
                    <a:pt x="548189" y="248105"/>
                  </a:cubicBezTo>
                  <a:cubicBezTo>
                    <a:pt x="414261" y="296658"/>
                    <a:pt x="286075" y="455674"/>
                    <a:pt x="213681" y="662994"/>
                  </a:cubicBezTo>
                  <a:cubicBezTo>
                    <a:pt x="100473" y="987516"/>
                    <a:pt x="153894" y="1351231"/>
                    <a:pt x="330260" y="1456950"/>
                  </a:cubicBezTo>
                  <a:cubicBezTo>
                    <a:pt x="387000" y="1490676"/>
                    <a:pt x="456202" y="1496068"/>
                    <a:pt x="517484" y="1471554"/>
                  </a:cubicBezTo>
                  <a:cubicBezTo>
                    <a:pt x="651537" y="1423000"/>
                    <a:pt x="779599" y="1262486"/>
                    <a:pt x="853490" y="1052546"/>
                  </a:cubicBezTo>
                  <a:cubicBezTo>
                    <a:pt x="968196" y="724029"/>
                    <a:pt x="915898" y="369676"/>
                    <a:pt x="738409" y="262958"/>
                  </a:cubicBezTo>
                  <a:cubicBezTo>
                    <a:pt x="706020" y="243279"/>
                    <a:pt x="668849" y="232873"/>
                    <a:pt x="630942" y="232877"/>
                  </a:cubicBezTo>
                  <a:close/>
                </a:path>
              </a:pathLst>
            </a:custGeom>
            <a:solidFill>
              <a:schemeClr val="accent1"/>
            </a:solidFill>
            <a:ln w="12465" cap="flat">
              <a:noFill/>
              <a:prstDash val="solid"/>
              <a:miter/>
            </a:ln>
          </p:spPr>
          <p:txBody>
            <a:bodyPr rtlCol="0" anchor="ctr"/>
            <a:lstStyle/>
            <a:p>
              <a:endParaRPr lang="zh-CN" altLang="en-US" dirty="0"/>
            </a:p>
          </p:txBody>
        </p:sp>
        <p:sp>
          <p:nvSpPr>
            <p:cNvPr id="128" name="任意多边形: 形状 127">
              <a:extLst>
                <a:ext uri="{FF2B5EF4-FFF2-40B4-BE49-F238E27FC236}">
                  <a16:creationId xmlns:a16="http://schemas.microsoft.com/office/drawing/2014/main" id="{44063A99-06E8-7E79-EB61-1133853EADA5}"/>
                </a:ext>
              </a:extLst>
            </p:cNvPr>
            <p:cNvSpPr/>
            <p:nvPr/>
          </p:nvSpPr>
          <p:spPr>
            <a:xfrm>
              <a:off x="6158956" y="4389750"/>
              <a:ext cx="1098385" cy="1732418"/>
            </a:xfrm>
            <a:custGeom>
              <a:avLst/>
              <a:gdLst>
                <a:gd name="connsiteX0" fmla="*/ 6241 w 1098385"/>
                <a:gd name="connsiteY0" fmla="*/ 1732412 h 1732418"/>
                <a:gd name="connsiteX1" fmla="*/ 3120 w 1098385"/>
                <a:gd name="connsiteY1" fmla="*/ 1731538 h 1732418"/>
                <a:gd name="connsiteX2" fmla="*/ 0 w 1098385"/>
                <a:gd name="connsiteY2" fmla="*/ 1726171 h 1732418"/>
                <a:gd name="connsiteX3" fmla="*/ 0 w 1098385"/>
                <a:gd name="connsiteY3" fmla="*/ 635027 h 1732418"/>
                <a:gd name="connsiteX4" fmla="*/ 3120 w 1098385"/>
                <a:gd name="connsiteY4" fmla="*/ 629535 h 1732418"/>
                <a:gd name="connsiteX5" fmla="*/ 1089023 w 1098385"/>
                <a:gd name="connsiteY5" fmla="*/ 836 h 1732418"/>
                <a:gd name="connsiteX6" fmla="*/ 1095264 w 1098385"/>
                <a:gd name="connsiteY6" fmla="*/ 836 h 1732418"/>
                <a:gd name="connsiteX7" fmla="*/ 1098384 w 1098385"/>
                <a:gd name="connsiteY7" fmla="*/ 6203 h 1732418"/>
                <a:gd name="connsiteX8" fmla="*/ 1098384 w 1098385"/>
                <a:gd name="connsiteY8" fmla="*/ 1097596 h 1732418"/>
                <a:gd name="connsiteX9" fmla="*/ 1095264 w 1098385"/>
                <a:gd name="connsiteY9" fmla="*/ 1102963 h 1732418"/>
                <a:gd name="connsiteX10" fmla="*/ 9361 w 1098385"/>
                <a:gd name="connsiteY10" fmla="*/ 1731788 h 1732418"/>
                <a:gd name="connsiteX11" fmla="*/ 6241 w 1098385"/>
                <a:gd name="connsiteY11" fmla="*/ 1732412 h 1732418"/>
                <a:gd name="connsiteX12" fmla="*/ 12482 w 1098385"/>
                <a:gd name="connsiteY12" fmla="*/ 638522 h 1732418"/>
                <a:gd name="connsiteX13" fmla="*/ 12482 w 1098385"/>
                <a:gd name="connsiteY13" fmla="*/ 1715312 h 1732418"/>
                <a:gd name="connsiteX14" fmla="*/ 1085903 w 1098385"/>
                <a:gd name="connsiteY14" fmla="*/ 1093727 h 1732418"/>
                <a:gd name="connsiteX15" fmla="*/ 1085903 w 1098385"/>
                <a:gd name="connsiteY15" fmla="*/ 17062 h 17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385" h="1732418">
                  <a:moveTo>
                    <a:pt x="6241" y="1732412"/>
                  </a:moveTo>
                  <a:cubicBezTo>
                    <a:pt x="5155" y="1732362"/>
                    <a:pt x="4081" y="1732062"/>
                    <a:pt x="3120" y="1731538"/>
                  </a:cubicBezTo>
                  <a:cubicBezTo>
                    <a:pt x="1236" y="1730390"/>
                    <a:pt x="62" y="1728368"/>
                    <a:pt x="0" y="1726171"/>
                  </a:cubicBezTo>
                  <a:lnTo>
                    <a:pt x="0" y="635027"/>
                  </a:lnTo>
                  <a:cubicBezTo>
                    <a:pt x="25" y="632781"/>
                    <a:pt x="1198" y="630696"/>
                    <a:pt x="3120" y="629535"/>
                  </a:cubicBezTo>
                  <a:lnTo>
                    <a:pt x="1089023" y="836"/>
                  </a:lnTo>
                  <a:cubicBezTo>
                    <a:pt x="1090958" y="-279"/>
                    <a:pt x="1093329" y="-279"/>
                    <a:pt x="1095264" y="836"/>
                  </a:cubicBezTo>
                  <a:cubicBezTo>
                    <a:pt x="1097223" y="1904"/>
                    <a:pt x="1098422" y="3973"/>
                    <a:pt x="1098384" y="6203"/>
                  </a:cubicBezTo>
                  <a:lnTo>
                    <a:pt x="1098384" y="1097596"/>
                  </a:lnTo>
                  <a:cubicBezTo>
                    <a:pt x="1098422" y="1099831"/>
                    <a:pt x="1097223" y="1101890"/>
                    <a:pt x="1095264" y="1102963"/>
                  </a:cubicBezTo>
                  <a:lnTo>
                    <a:pt x="9361" y="1731788"/>
                  </a:lnTo>
                  <a:cubicBezTo>
                    <a:pt x="8388" y="1732250"/>
                    <a:pt x="7314" y="1732462"/>
                    <a:pt x="6241" y="1732412"/>
                  </a:cubicBezTo>
                  <a:close/>
                  <a:moveTo>
                    <a:pt x="12482" y="638522"/>
                  </a:moveTo>
                  <a:lnTo>
                    <a:pt x="12482" y="1715312"/>
                  </a:lnTo>
                  <a:lnTo>
                    <a:pt x="1085903" y="1093727"/>
                  </a:lnTo>
                  <a:lnTo>
                    <a:pt x="1085903" y="17062"/>
                  </a:lnTo>
                  <a:close/>
                </a:path>
              </a:pathLst>
            </a:custGeom>
            <a:solidFill>
              <a:schemeClr val="accent1"/>
            </a:solidFill>
            <a:ln w="12465" cap="flat">
              <a:noFill/>
              <a:prstDash val="solid"/>
              <a:miter/>
            </a:ln>
          </p:spPr>
          <p:txBody>
            <a:bodyPr rtlCol="0" anchor="ctr"/>
            <a:lstStyle/>
            <a:p>
              <a:endParaRPr lang="zh-CN" altLang="en-US"/>
            </a:p>
          </p:txBody>
        </p:sp>
      </p:grpSp>
      <p:sp>
        <p:nvSpPr>
          <p:cNvPr id="5" name="rectangle-11"/>
          <p:cNvSpPr/>
          <p:nvPr/>
        </p:nvSpPr>
        <p:spPr>
          <a:xfrm>
            <a:off x="786163"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rectangle-12">
            <a:extLst>
              <a:ext uri="{FF2B5EF4-FFF2-40B4-BE49-F238E27FC236}">
                <a16:creationId xmlns:a16="http://schemas.microsoft.com/office/drawing/2014/main" id="{24611003-9BA4-A130-A9C7-56AA312DB5A7}"/>
              </a:ext>
            </a:extLst>
          </p:cNvPr>
          <p:cNvSpPr/>
          <p:nvPr/>
        </p:nvSpPr>
        <p:spPr>
          <a:xfrm>
            <a:off x="3649802"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rectangle-13">
            <a:extLst>
              <a:ext uri="{FF2B5EF4-FFF2-40B4-BE49-F238E27FC236}">
                <a16:creationId xmlns:a16="http://schemas.microsoft.com/office/drawing/2014/main" id="{2DECCDA5-EBF7-10A4-9117-A846F61A51BB}"/>
              </a:ext>
            </a:extLst>
          </p:cNvPr>
          <p:cNvSpPr/>
          <p:nvPr/>
        </p:nvSpPr>
        <p:spPr>
          <a:xfrm>
            <a:off x="6571417"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ectangle-14">
            <a:extLst>
              <a:ext uri="{FF2B5EF4-FFF2-40B4-BE49-F238E27FC236}">
                <a16:creationId xmlns:a16="http://schemas.microsoft.com/office/drawing/2014/main" id="{3D3C46D3-FC91-B551-2340-E03B0922B996}"/>
              </a:ext>
            </a:extLst>
          </p:cNvPr>
          <p:cNvSpPr/>
          <p:nvPr/>
        </p:nvSpPr>
        <p:spPr>
          <a:xfrm>
            <a:off x="9267047" y="1606887"/>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rectangle4"/>
          <p:cNvSpPr/>
          <p:nvPr/>
        </p:nvSpPr>
        <p:spPr>
          <a:xfrm>
            <a:off x="914571"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88" name="rectangle3"/>
          <p:cNvSpPr/>
          <p:nvPr/>
        </p:nvSpPr>
        <p:spPr>
          <a:xfrm>
            <a:off x="914571"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1" name="rectangle2"/>
          <p:cNvSpPr/>
          <p:nvPr/>
        </p:nvSpPr>
        <p:spPr>
          <a:xfrm>
            <a:off x="914571" y="327931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4" name="rectangle1"/>
          <p:cNvSpPr/>
          <p:nvPr/>
        </p:nvSpPr>
        <p:spPr>
          <a:xfrm>
            <a:off x="914571" y="376880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3" name="rectangle7"/>
          <p:cNvSpPr/>
          <p:nvPr/>
        </p:nvSpPr>
        <p:spPr>
          <a:xfrm>
            <a:off x="3778210"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6" name="rectangle6"/>
          <p:cNvSpPr/>
          <p:nvPr/>
        </p:nvSpPr>
        <p:spPr>
          <a:xfrm>
            <a:off x="3778210"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9" name="rectangle5"/>
          <p:cNvSpPr/>
          <p:nvPr/>
        </p:nvSpPr>
        <p:spPr>
          <a:xfrm>
            <a:off x="3778210" y="3285470"/>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0" name="rectangle9"/>
          <p:cNvSpPr/>
          <p:nvPr/>
        </p:nvSpPr>
        <p:spPr>
          <a:xfrm>
            <a:off x="6699825"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2" name="rectangle8"/>
          <p:cNvSpPr/>
          <p:nvPr/>
        </p:nvSpPr>
        <p:spPr>
          <a:xfrm>
            <a:off x="6699825" y="328289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8" name="rectangle10"/>
          <p:cNvSpPr/>
          <p:nvPr/>
        </p:nvSpPr>
        <p:spPr>
          <a:xfrm>
            <a:off x="6699825"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1" name="rectangle13"/>
          <p:cNvSpPr/>
          <p:nvPr/>
        </p:nvSpPr>
        <p:spPr>
          <a:xfrm>
            <a:off x="9395455" y="230035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4" name="rectangle14"/>
          <p:cNvSpPr/>
          <p:nvPr/>
        </p:nvSpPr>
        <p:spPr>
          <a:xfrm>
            <a:off x="9395455" y="278983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7" name="rectangle12"/>
          <p:cNvSpPr/>
          <p:nvPr/>
        </p:nvSpPr>
        <p:spPr>
          <a:xfrm>
            <a:off x="9395455" y="327931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0" name="rectangle11"/>
          <p:cNvSpPr/>
          <p:nvPr/>
        </p:nvSpPr>
        <p:spPr>
          <a:xfrm>
            <a:off x="9395455" y="3768802"/>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0" name="Text1">
            <a:extLst>
              <a:ext uri="{FF2B5EF4-FFF2-40B4-BE49-F238E27FC236}">
                <a16:creationId xmlns:a16="http://schemas.microsoft.com/office/drawing/2014/main" id="{30807E85-9EDC-1AF4-7C27-607E699BE7F7}"/>
              </a:ext>
            </a:extLst>
          </p:cNvPr>
          <p:cNvSpPr txBox="1"/>
          <p:nvPr>
            <p:custDataLst>
              <p:tags r:id="rId2"/>
            </p:custDataLst>
          </p:nvPr>
        </p:nvSpPr>
        <p:spPr>
          <a:xfrm>
            <a:off x="1008607" y="2330312"/>
            <a:ext cx="1675120"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Excel</a:t>
            </a:r>
            <a:endParaRPr lang="zh-CN" altLang="en-US" sz="1600" dirty="0">
              <a:solidFill>
                <a:schemeClr val="bg2"/>
              </a:solidFill>
              <a:latin typeface="微软雅黑" panose="020B0503020204020204" charset="-122"/>
              <a:ea typeface="微软雅黑" panose="020B0503020204020204" charset="-122"/>
            </a:endParaRPr>
          </a:p>
        </p:txBody>
      </p:sp>
      <p:sp>
        <p:nvSpPr>
          <p:cNvPr id="143" name="Text2">
            <a:extLst>
              <a:ext uri="{FF2B5EF4-FFF2-40B4-BE49-F238E27FC236}">
                <a16:creationId xmlns:a16="http://schemas.microsoft.com/office/drawing/2014/main" id="{0BA31FE6-7C6E-4570-E71A-FE0F0E8B0143}"/>
              </a:ext>
            </a:extLst>
          </p:cNvPr>
          <p:cNvSpPr txBox="1"/>
          <p:nvPr>
            <p:custDataLst>
              <p:tags r:id="rId3"/>
            </p:custDataLst>
          </p:nvPr>
        </p:nvSpPr>
        <p:spPr>
          <a:xfrm>
            <a:off x="1008607" y="2819795"/>
            <a:ext cx="1675120"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电子表格软件</a:t>
            </a:r>
            <a:endParaRPr lang="zh-CN" altLang="en-US" sz="1600" dirty="0">
              <a:solidFill>
                <a:schemeClr val="bg2"/>
              </a:solidFill>
              <a:latin typeface="微软雅黑" panose="020B0503020204020204" charset="-122"/>
              <a:ea typeface="微软雅黑" panose="020B0503020204020204" charset="-122"/>
            </a:endParaRPr>
          </a:p>
        </p:txBody>
      </p:sp>
      <p:sp>
        <p:nvSpPr>
          <p:cNvPr id="149" name="Text3">
            <a:extLst>
              <a:ext uri="{FF2B5EF4-FFF2-40B4-BE49-F238E27FC236}">
                <a16:creationId xmlns:a16="http://schemas.microsoft.com/office/drawing/2014/main" id="{88BA12F7-743A-85C8-CFFD-70CF12471792}"/>
              </a:ext>
            </a:extLst>
          </p:cNvPr>
          <p:cNvSpPr txBox="1"/>
          <p:nvPr>
            <p:custDataLst>
              <p:tags r:id="rId4"/>
            </p:custDataLst>
          </p:nvPr>
        </p:nvSpPr>
        <p:spPr>
          <a:xfrm>
            <a:off x="1008607" y="3309278"/>
            <a:ext cx="1675120"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函数</a:t>
            </a:r>
            <a:endParaRPr lang="zh-CN" altLang="en-US" sz="1600" dirty="0">
              <a:solidFill>
                <a:schemeClr val="bg2"/>
              </a:solidFill>
              <a:latin typeface="微软雅黑" panose="020B0503020204020204" charset="-122"/>
              <a:ea typeface="微软雅黑" panose="020B0503020204020204" charset="-122"/>
            </a:endParaRPr>
          </a:p>
        </p:txBody>
      </p:sp>
      <p:sp>
        <p:nvSpPr>
          <p:cNvPr id="147" name="Text4">
            <a:extLst>
              <a:ext uri="{FF2B5EF4-FFF2-40B4-BE49-F238E27FC236}">
                <a16:creationId xmlns:a16="http://schemas.microsoft.com/office/drawing/2014/main" id="{7FC1E785-516D-00D3-3DE1-4D8BC51092AD}"/>
              </a:ext>
            </a:extLst>
          </p:cNvPr>
          <p:cNvSpPr txBox="1"/>
          <p:nvPr>
            <p:custDataLst>
              <p:tags r:id="rId5"/>
            </p:custDataLst>
          </p:nvPr>
        </p:nvSpPr>
        <p:spPr>
          <a:xfrm>
            <a:off x="1008607" y="3798762"/>
            <a:ext cx="1675120"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公式</a:t>
            </a:r>
            <a:endParaRPr lang="zh-CN" altLang="en-US" sz="1600" dirty="0">
              <a:solidFill>
                <a:schemeClr val="bg2"/>
              </a:solidFill>
              <a:latin typeface="微软雅黑" panose="020B0503020204020204" charset="-122"/>
              <a:ea typeface="微软雅黑" panose="020B0503020204020204" charset="-122"/>
            </a:endParaRPr>
          </a:p>
        </p:txBody>
      </p:sp>
      <p:sp>
        <p:nvSpPr>
          <p:cNvPr id="130" name="Text5">
            <a:extLst>
              <a:ext uri="{FF2B5EF4-FFF2-40B4-BE49-F238E27FC236}">
                <a16:creationId xmlns:a16="http://schemas.microsoft.com/office/drawing/2014/main" id="{7B2A9D79-B6BB-8017-2B47-920B5F870C97}"/>
              </a:ext>
            </a:extLst>
          </p:cNvPr>
          <p:cNvSpPr txBox="1"/>
          <p:nvPr>
            <p:custDataLst>
              <p:tags r:id="rId6"/>
            </p:custDataLst>
          </p:nvPr>
        </p:nvSpPr>
        <p:spPr>
          <a:xfrm>
            <a:off x="923728" y="1646023"/>
            <a:ext cx="1844878" cy="398780"/>
          </a:xfrm>
          <a:prstGeom prst="rect">
            <a:avLst/>
          </a:prstGeom>
          <a:noFill/>
        </p:spPr>
        <p:txBody>
          <a:bodyPr wrap="square" rtlCol="0" anchor="ctr">
            <a:normAutofit/>
          </a:bodyPr>
          <a:lstStyle/>
          <a:p>
            <a:pPr algn="ctr"/>
            <a:r>
              <a:rPr lang="en-US" altLang="zh-CN" b="1">
                <a:solidFill>
                  <a:schemeClr val="tx2"/>
                </a:solidFill>
                <a:latin typeface="微软雅黑" panose="020B0503020204020204" charset="-122"/>
                <a:ea typeface="微软雅黑" panose="020B0503020204020204" charset="-122"/>
              </a:rPr>
              <a:t>Excel</a:t>
            </a:r>
            <a:r>
              <a:rPr lang="zh-CN" altLang="en-US" b="1">
                <a:solidFill>
                  <a:schemeClr val="tx2"/>
                </a:solidFill>
                <a:latin typeface="微软雅黑" panose="020B0503020204020204" charset="-122"/>
                <a:ea typeface="微软雅黑" panose="020B0503020204020204" charset="-122"/>
              </a:rPr>
              <a:t>语言简介</a:t>
            </a:r>
            <a:endParaRPr lang="zh-CN" altLang="en-US" b="1" dirty="0">
              <a:solidFill>
                <a:schemeClr val="tx2"/>
              </a:solidFill>
              <a:latin typeface="微软雅黑" panose="020B0503020204020204" charset="-122"/>
              <a:ea typeface="微软雅黑" panose="020B0503020204020204" charset="-122"/>
            </a:endParaRPr>
          </a:p>
        </p:txBody>
      </p:sp>
      <p:sp>
        <p:nvSpPr>
          <p:cNvPr id="154" name="Text6">
            <a:extLst>
              <a:ext uri="{FF2B5EF4-FFF2-40B4-BE49-F238E27FC236}">
                <a16:creationId xmlns:a16="http://schemas.microsoft.com/office/drawing/2014/main" id="{BED62187-8BEC-1F51-F69A-6B659DA0FF46}"/>
              </a:ext>
            </a:extLst>
          </p:cNvPr>
          <p:cNvSpPr txBox="1"/>
          <p:nvPr>
            <p:custDataLst>
              <p:tags r:id="rId7"/>
            </p:custDataLst>
          </p:nvPr>
        </p:nvSpPr>
        <p:spPr>
          <a:xfrm>
            <a:off x="3818224" y="2330312"/>
            <a:ext cx="1783164"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Excel DSL</a:t>
            </a:r>
            <a:endParaRPr lang="zh-CN" altLang="en-US" sz="1600" dirty="0">
              <a:solidFill>
                <a:schemeClr val="bg2"/>
              </a:solidFill>
              <a:latin typeface="微软雅黑" panose="020B0503020204020204" charset="-122"/>
              <a:ea typeface="微软雅黑" panose="020B0503020204020204" charset="-122"/>
            </a:endParaRPr>
          </a:p>
        </p:txBody>
      </p:sp>
      <p:sp>
        <p:nvSpPr>
          <p:cNvPr id="155" name="Text7">
            <a:extLst>
              <a:ext uri="{FF2B5EF4-FFF2-40B4-BE49-F238E27FC236}">
                <a16:creationId xmlns:a16="http://schemas.microsoft.com/office/drawing/2014/main" id="{B7F9123B-48D1-D16A-F90D-C2AE8713CD62}"/>
              </a:ext>
            </a:extLst>
          </p:cNvPr>
          <p:cNvSpPr txBox="1"/>
          <p:nvPr>
            <p:custDataLst>
              <p:tags r:id="rId8"/>
            </p:custDataLst>
          </p:nvPr>
        </p:nvSpPr>
        <p:spPr>
          <a:xfrm>
            <a:off x="3818224" y="2819795"/>
            <a:ext cx="1783164"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解析规则</a:t>
            </a:r>
            <a:endParaRPr lang="zh-CN" altLang="en-US" sz="1600" dirty="0">
              <a:solidFill>
                <a:schemeClr val="bg2"/>
              </a:solidFill>
              <a:latin typeface="微软雅黑" panose="020B0503020204020204" charset="-122"/>
              <a:ea typeface="微软雅黑" panose="020B0503020204020204" charset="-122"/>
            </a:endParaRPr>
          </a:p>
        </p:txBody>
      </p:sp>
      <p:sp>
        <p:nvSpPr>
          <p:cNvPr id="156" name="Text8">
            <a:extLst>
              <a:ext uri="{FF2B5EF4-FFF2-40B4-BE49-F238E27FC236}">
                <a16:creationId xmlns:a16="http://schemas.microsoft.com/office/drawing/2014/main" id="{56EA4AA2-1920-1A2B-C4C1-CA63EDE8BBDB}"/>
              </a:ext>
            </a:extLst>
          </p:cNvPr>
          <p:cNvSpPr txBox="1"/>
          <p:nvPr>
            <p:custDataLst>
              <p:tags r:id="rId9"/>
            </p:custDataLst>
          </p:nvPr>
        </p:nvSpPr>
        <p:spPr>
          <a:xfrm>
            <a:off x="3872246" y="3315430"/>
            <a:ext cx="1675120" cy="337185"/>
          </a:xfrm>
          <a:prstGeom prst="rect">
            <a:avLst/>
          </a:prstGeom>
          <a:noFill/>
        </p:spPr>
        <p:txBody>
          <a:bodyPr wrap="square" rtlCol="0" anchor="ctr">
            <a:normAutofit fontScale="77500" lnSpcReduction="20000"/>
          </a:bodyPr>
          <a:lstStyle/>
          <a:p>
            <a:pPr algn="ctr"/>
            <a:r>
              <a:rPr lang="zh-CN" altLang="en-US" sz="1600">
                <a:solidFill>
                  <a:schemeClr val="bg2"/>
                </a:solidFill>
                <a:latin typeface="微软雅黑" panose="020B0503020204020204" charset="-122"/>
                <a:ea typeface="微软雅黑" panose="020B0503020204020204" charset="-122"/>
              </a:rPr>
              <a:t>不规则数据格式处理</a:t>
            </a:r>
            <a:endParaRPr lang="zh-CN" altLang="en-US" sz="1600" dirty="0">
              <a:solidFill>
                <a:schemeClr val="bg2"/>
              </a:solidFill>
              <a:latin typeface="微软雅黑" panose="020B0503020204020204" charset="-122"/>
              <a:ea typeface="微软雅黑" panose="020B0503020204020204" charset="-122"/>
            </a:endParaRPr>
          </a:p>
        </p:txBody>
      </p:sp>
      <p:sp>
        <p:nvSpPr>
          <p:cNvPr id="198" name="Text9">
            <a:extLst>
              <a:ext uri="{FF2B5EF4-FFF2-40B4-BE49-F238E27FC236}">
                <a16:creationId xmlns:a16="http://schemas.microsoft.com/office/drawing/2014/main" id="{B1E1829D-9DE0-F063-AE47-F65AFDB67435}"/>
              </a:ext>
            </a:extLst>
          </p:cNvPr>
          <p:cNvSpPr txBox="1"/>
          <p:nvPr>
            <p:custDataLst>
              <p:tags r:id="rId10"/>
            </p:custDataLst>
          </p:nvPr>
        </p:nvSpPr>
        <p:spPr>
          <a:xfrm>
            <a:off x="3787367" y="1646023"/>
            <a:ext cx="1844878" cy="398780"/>
          </a:xfrm>
          <a:prstGeom prst="rect">
            <a:avLst/>
          </a:prstGeom>
          <a:noFill/>
        </p:spPr>
        <p:txBody>
          <a:bodyPr wrap="square" rtlCol="0" anchor="ctr">
            <a:normAutofit fontScale="85000" lnSpcReduction="10000"/>
          </a:bodyPr>
          <a:lstStyle/>
          <a:p>
            <a:pPr algn="ctr"/>
            <a:r>
              <a:rPr lang="en-US" altLang="zh-CN" b="1">
                <a:solidFill>
                  <a:schemeClr val="tx2"/>
                </a:solidFill>
                <a:latin typeface="微软雅黑" panose="020B0503020204020204" charset="-122"/>
                <a:ea typeface="微软雅黑" panose="020B0503020204020204" charset="-122"/>
              </a:rPr>
              <a:t>Excel DSL</a:t>
            </a:r>
            <a:r>
              <a:rPr lang="zh-CN" altLang="en-US" b="1">
                <a:solidFill>
                  <a:schemeClr val="tx2"/>
                </a:solidFill>
                <a:latin typeface="微软雅黑" panose="020B0503020204020204" charset="-122"/>
                <a:ea typeface="微软雅黑" panose="020B0503020204020204" charset="-122"/>
              </a:rPr>
              <a:t>的功能</a:t>
            </a:r>
            <a:endParaRPr lang="zh-CN" altLang="en-US" b="1" dirty="0">
              <a:solidFill>
                <a:schemeClr val="tx2"/>
              </a:solidFill>
              <a:latin typeface="微软雅黑" panose="020B0503020204020204" charset="-122"/>
              <a:ea typeface="微软雅黑" panose="020B0503020204020204" charset="-122"/>
            </a:endParaRPr>
          </a:p>
        </p:txBody>
      </p:sp>
      <p:sp>
        <p:nvSpPr>
          <p:cNvPr id="158" name="Text10">
            <a:extLst>
              <a:ext uri="{FF2B5EF4-FFF2-40B4-BE49-F238E27FC236}">
                <a16:creationId xmlns:a16="http://schemas.microsoft.com/office/drawing/2014/main" id="{B5030332-F92A-5397-1D92-0F01D352F9F0}"/>
              </a:ext>
            </a:extLst>
          </p:cNvPr>
          <p:cNvSpPr txBox="1"/>
          <p:nvPr>
            <p:custDataLst>
              <p:tags r:id="rId11"/>
            </p:custDataLst>
          </p:nvPr>
        </p:nvSpPr>
        <p:spPr>
          <a:xfrm>
            <a:off x="6793861" y="3312855"/>
            <a:ext cx="1675120"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 数据清洗</a:t>
            </a:r>
            <a:endParaRPr lang="zh-CN" altLang="en-US" sz="1600" dirty="0">
              <a:solidFill>
                <a:schemeClr val="bg2"/>
              </a:solidFill>
              <a:latin typeface="微软雅黑" panose="020B0503020204020204" charset="-122"/>
              <a:ea typeface="微软雅黑" panose="020B0503020204020204" charset="-122"/>
            </a:endParaRPr>
          </a:p>
        </p:txBody>
      </p:sp>
      <p:sp>
        <p:nvSpPr>
          <p:cNvPr id="157" name="Text11">
            <a:extLst>
              <a:ext uri="{FF2B5EF4-FFF2-40B4-BE49-F238E27FC236}">
                <a16:creationId xmlns:a16="http://schemas.microsoft.com/office/drawing/2014/main" id="{EC316D10-DB29-503E-5098-C1EC7792D24D}"/>
              </a:ext>
            </a:extLst>
          </p:cNvPr>
          <p:cNvSpPr txBox="1"/>
          <p:nvPr>
            <p:custDataLst>
              <p:tags r:id="rId12"/>
            </p:custDataLst>
          </p:nvPr>
        </p:nvSpPr>
        <p:spPr>
          <a:xfrm>
            <a:off x="6793861" y="2819795"/>
            <a:ext cx="1675120" cy="337185"/>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 正则表达式</a:t>
            </a:r>
            <a:endParaRPr lang="zh-CN" altLang="en-US" sz="1600" dirty="0">
              <a:solidFill>
                <a:schemeClr val="bg2"/>
              </a:solidFill>
              <a:latin typeface="微软雅黑" panose="020B0503020204020204" charset="-122"/>
              <a:ea typeface="微软雅黑" panose="020B0503020204020204" charset="-122"/>
            </a:endParaRPr>
          </a:p>
        </p:txBody>
      </p:sp>
      <p:sp>
        <p:nvSpPr>
          <p:cNvPr id="159" name="Text12">
            <a:extLst>
              <a:ext uri="{FF2B5EF4-FFF2-40B4-BE49-F238E27FC236}">
                <a16:creationId xmlns:a16="http://schemas.microsoft.com/office/drawing/2014/main" id="{25229AF5-8096-1B12-00F8-BE0ACD8E8FF5}"/>
              </a:ext>
            </a:extLst>
          </p:cNvPr>
          <p:cNvSpPr txBox="1"/>
          <p:nvPr>
            <p:custDataLst>
              <p:tags r:id="rId13"/>
            </p:custDataLst>
          </p:nvPr>
        </p:nvSpPr>
        <p:spPr>
          <a:xfrm>
            <a:off x="6793861" y="2330312"/>
            <a:ext cx="1675120" cy="337185"/>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 Excel DSL</a:t>
            </a:r>
            <a:r>
              <a:rPr lang="zh-CN" altLang="en-US" sz="1600">
                <a:solidFill>
                  <a:schemeClr val="bg2"/>
                </a:solidFill>
                <a:latin typeface="微软雅黑" panose="020B0503020204020204" charset="-122"/>
                <a:ea typeface="微软雅黑" panose="020B0503020204020204" charset="-122"/>
              </a:rPr>
              <a:t>（</a:t>
            </a:r>
            <a:r>
              <a:rPr lang="en-US" altLang="zh-CN" sz="1600">
                <a:solidFill>
                  <a:schemeClr val="bg2"/>
                </a:solidFill>
                <a:latin typeface="微软雅黑" panose="020B0503020204020204" charset="-122"/>
                <a:ea typeface="微软雅黑" panose="020B0503020204020204" charset="-122"/>
              </a:rPr>
              <a:t>Excel</a:t>
            </a:r>
            <a:r>
              <a:rPr lang="zh-CN" altLang="en-US" sz="1600">
                <a:solidFill>
                  <a:schemeClr val="bg2"/>
                </a:solidFill>
                <a:latin typeface="微软雅黑" panose="020B0503020204020204" charset="-122"/>
                <a:ea typeface="微软雅黑" panose="020B0503020204020204" charset="-122"/>
              </a:rPr>
              <a:t>领域描述语言）</a:t>
            </a:r>
            <a:endParaRPr lang="zh-CN" altLang="en-US" sz="1600" dirty="0">
              <a:solidFill>
                <a:schemeClr val="bg2"/>
              </a:solidFill>
              <a:latin typeface="微软雅黑" panose="020B0503020204020204" charset="-122"/>
              <a:ea typeface="微软雅黑" panose="020B0503020204020204" charset="-122"/>
            </a:endParaRPr>
          </a:p>
        </p:txBody>
      </p:sp>
      <p:sp>
        <p:nvSpPr>
          <p:cNvPr id="200" name="Text13">
            <a:extLst>
              <a:ext uri="{FF2B5EF4-FFF2-40B4-BE49-F238E27FC236}">
                <a16:creationId xmlns:a16="http://schemas.microsoft.com/office/drawing/2014/main" id="{DBBFD8B1-B2A3-40C4-7E07-BA7701960166}"/>
              </a:ext>
            </a:extLst>
          </p:cNvPr>
          <p:cNvSpPr txBox="1"/>
          <p:nvPr>
            <p:custDataLst>
              <p:tags r:id="rId14"/>
            </p:custDataLst>
          </p:nvPr>
        </p:nvSpPr>
        <p:spPr>
          <a:xfrm>
            <a:off x="6708982" y="1646023"/>
            <a:ext cx="1844878" cy="398780"/>
          </a:xfrm>
          <a:prstGeom prst="rect">
            <a:avLst/>
          </a:prstGeom>
          <a:noFill/>
        </p:spPr>
        <p:txBody>
          <a:bodyPr wrap="square" rtlCol="0" anchor="ctr">
            <a:normAutofit fontScale="62500" lnSpcReduction="20000"/>
          </a:bodyPr>
          <a:lstStyle/>
          <a:p>
            <a:pPr algn="ctr"/>
            <a:r>
              <a:rPr lang="zh-CN" altLang="en-US" b="1">
                <a:solidFill>
                  <a:schemeClr val="tx2"/>
                </a:solidFill>
                <a:latin typeface="微软雅黑" panose="020B0503020204020204" charset="-122"/>
                <a:ea typeface="微软雅黑" panose="020B0503020204020204" charset="-122"/>
              </a:rPr>
              <a:t>解析不规则</a:t>
            </a:r>
            <a:r>
              <a:rPr lang="en-US" altLang="zh-CN" b="1">
                <a:solidFill>
                  <a:schemeClr val="tx2"/>
                </a:solidFill>
                <a:latin typeface="微软雅黑" panose="020B0503020204020204" charset="-122"/>
                <a:ea typeface="微软雅黑" panose="020B0503020204020204" charset="-122"/>
              </a:rPr>
              <a:t>Excel</a:t>
            </a:r>
            <a:r>
              <a:rPr lang="zh-CN" altLang="en-US" b="1">
                <a:solidFill>
                  <a:schemeClr val="tx2"/>
                </a:solidFill>
                <a:latin typeface="微软雅黑" panose="020B0503020204020204" charset="-122"/>
                <a:ea typeface="微软雅黑" panose="020B0503020204020204" charset="-122"/>
              </a:rPr>
              <a:t>的方法</a:t>
            </a:r>
            <a:endParaRPr lang="zh-CN" altLang="en-US" b="1" dirty="0">
              <a:solidFill>
                <a:schemeClr val="tx2"/>
              </a:solidFill>
              <a:latin typeface="微软雅黑" panose="020B0503020204020204" charset="-122"/>
              <a:ea typeface="微软雅黑" panose="020B0503020204020204" charset="-122"/>
            </a:endParaRPr>
          </a:p>
        </p:txBody>
      </p:sp>
      <p:sp>
        <p:nvSpPr>
          <p:cNvPr id="181" name="Text14">
            <a:extLst>
              <a:ext uri="{FF2B5EF4-FFF2-40B4-BE49-F238E27FC236}">
                <a16:creationId xmlns:a16="http://schemas.microsoft.com/office/drawing/2014/main" id="{80AB3728-85F0-9D2C-B77F-A1A9849F1E50}"/>
              </a:ext>
            </a:extLst>
          </p:cNvPr>
          <p:cNvSpPr txBox="1"/>
          <p:nvPr>
            <p:custDataLst>
              <p:tags r:id="rId15"/>
            </p:custDataLst>
          </p:nvPr>
        </p:nvSpPr>
        <p:spPr>
          <a:xfrm>
            <a:off x="9489491" y="2330312"/>
            <a:ext cx="1675120" cy="337185"/>
          </a:xfrm>
          <a:prstGeom prst="rect">
            <a:avLst/>
          </a:prstGeom>
          <a:noFill/>
        </p:spPr>
        <p:txBody>
          <a:bodyPr wrap="square" rtlCol="0" anchor="ctr">
            <a:normAutofit/>
          </a:bodyPr>
          <a:lstStyle/>
          <a:p>
            <a:pPr algn="ctr"/>
            <a:r>
              <a:rPr lang="en-US" altLang="zh-CN" sz="1600">
                <a:solidFill>
                  <a:schemeClr val="bg2"/>
                </a:solidFill>
                <a:latin typeface="微软雅黑" panose="020B0503020204020204" charset="-122"/>
                <a:ea typeface="微软雅黑" panose="020B0503020204020204" charset="-122"/>
              </a:rPr>
              <a:t>Excel</a:t>
            </a:r>
            <a:endParaRPr lang="zh-CN" altLang="en-US" sz="1600" dirty="0">
              <a:solidFill>
                <a:schemeClr val="bg2"/>
              </a:solidFill>
              <a:latin typeface="微软雅黑" panose="020B0503020204020204" charset="-122"/>
              <a:ea typeface="微软雅黑" panose="020B0503020204020204" charset="-122"/>
            </a:endParaRPr>
          </a:p>
        </p:txBody>
      </p:sp>
      <p:sp>
        <p:nvSpPr>
          <p:cNvPr id="182" name="Text15">
            <a:extLst>
              <a:ext uri="{FF2B5EF4-FFF2-40B4-BE49-F238E27FC236}">
                <a16:creationId xmlns:a16="http://schemas.microsoft.com/office/drawing/2014/main" id="{6DBD86AD-98B8-6F57-176E-EDF7DF86C044}"/>
              </a:ext>
            </a:extLst>
          </p:cNvPr>
          <p:cNvSpPr txBox="1"/>
          <p:nvPr>
            <p:custDataLst>
              <p:tags r:id="rId16"/>
            </p:custDataLst>
          </p:nvPr>
        </p:nvSpPr>
        <p:spPr>
          <a:xfrm>
            <a:off x="9489491" y="2819110"/>
            <a:ext cx="1675120" cy="338554"/>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数据处理</a:t>
            </a:r>
            <a:endParaRPr lang="zh-CN" altLang="en-US" sz="1600" dirty="0">
              <a:solidFill>
                <a:schemeClr val="bg2"/>
              </a:solidFill>
              <a:latin typeface="微软雅黑" panose="020B0503020204020204" charset="-122"/>
              <a:ea typeface="微软雅黑" panose="020B0503020204020204" charset="-122"/>
            </a:endParaRPr>
          </a:p>
        </p:txBody>
      </p:sp>
      <p:sp>
        <p:nvSpPr>
          <p:cNvPr id="183" name="Text16">
            <a:extLst>
              <a:ext uri="{FF2B5EF4-FFF2-40B4-BE49-F238E27FC236}">
                <a16:creationId xmlns:a16="http://schemas.microsoft.com/office/drawing/2014/main" id="{0BD3E0A7-3407-0F47-A2CE-91EFB80DC424}"/>
              </a:ext>
            </a:extLst>
          </p:cNvPr>
          <p:cNvSpPr txBox="1"/>
          <p:nvPr>
            <p:custDataLst>
              <p:tags r:id="rId17"/>
            </p:custDataLst>
          </p:nvPr>
        </p:nvSpPr>
        <p:spPr>
          <a:xfrm>
            <a:off x="9489491" y="3308593"/>
            <a:ext cx="1675120" cy="338554"/>
          </a:xfrm>
          <a:prstGeom prst="rect">
            <a:avLst/>
          </a:prstGeom>
          <a:noFill/>
        </p:spPr>
        <p:txBody>
          <a:bodyPr wrap="square" rtlCol="0" anchor="ctr">
            <a:normAutofit/>
          </a:bodyPr>
          <a:lstStyle/>
          <a:p>
            <a:pPr algn="ctr"/>
            <a:r>
              <a:rPr lang="zh-CN" altLang="en-US" sz="1600">
                <a:solidFill>
                  <a:schemeClr val="bg2"/>
                </a:solidFill>
                <a:latin typeface="微软雅黑" panose="020B0503020204020204" charset="-122"/>
                <a:ea typeface="微软雅黑" panose="020B0503020204020204" charset="-122"/>
              </a:rPr>
              <a:t>不规则数据格式</a:t>
            </a:r>
            <a:endParaRPr lang="zh-CN" altLang="en-US" sz="1600" dirty="0">
              <a:solidFill>
                <a:schemeClr val="bg2"/>
              </a:solidFill>
              <a:latin typeface="微软雅黑" panose="020B0503020204020204" charset="-122"/>
              <a:ea typeface="微软雅黑" panose="020B0503020204020204" charset="-122"/>
            </a:endParaRPr>
          </a:p>
        </p:txBody>
      </p:sp>
      <p:sp>
        <p:nvSpPr>
          <p:cNvPr id="196" name="Text17">
            <a:extLst>
              <a:ext uri="{FF2B5EF4-FFF2-40B4-BE49-F238E27FC236}">
                <a16:creationId xmlns:a16="http://schemas.microsoft.com/office/drawing/2014/main" id="{83CDECC9-2511-DD85-0E44-23EE4E0BC1F8}"/>
              </a:ext>
            </a:extLst>
          </p:cNvPr>
          <p:cNvSpPr txBox="1"/>
          <p:nvPr>
            <p:custDataLst>
              <p:tags r:id="rId18"/>
            </p:custDataLst>
          </p:nvPr>
        </p:nvSpPr>
        <p:spPr>
          <a:xfrm>
            <a:off x="9489491" y="3798077"/>
            <a:ext cx="1675120" cy="338554"/>
          </a:xfrm>
          <a:prstGeom prst="rect">
            <a:avLst/>
          </a:prstGeom>
          <a:noFill/>
        </p:spPr>
        <p:txBody>
          <a:bodyPr wrap="square" rtlCol="0" anchor="ctr">
            <a:normAutofit fontScale="62500" lnSpcReduction="20000"/>
          </a:bodyPr>
          <a:lstStyle/>
          <a:p>
            <a:pPr algn="ctr"/>
            <a:r>
              <a:rPr lang="en-US" altLang="zh-CN" sz="1600">
                <a:solidFill>
                  <a:schemeClr val="bg2"/>
                </a:solidFill>
                <a:latin typeface="微软雅黑" panose="020B0503020204020204" charset="-122"/>
                <a:ea typeface="微软雅黑" panose="020B0503020204020204" charset="-122"/>
              </a:rPr>
              <a:t>Excel</a:t>
            </a:r>
            <a:r>
              <a:rPr lang="zh-CN" altLang="en-US" sz="1600">
                <a:solidFill>
                  <a:schemeClr val="bg2"/>
                </a:solidFill>
                <a:latin typeface="微软雅黑" panose="020B0503020204020204" charset="-122"/>
                <a:ea typeface="微软雅黑" panose="020B0503020204020204" charset="-122"/>
              </a:rPr>
              <a:t>特定语言（</a:t>
            </a:r>
            <a:r>
              <a:rPr lang="en-US" altLang="zh-CN" sz="1600">
                <a:solidFill>
                  <a:schemeClr val="bg2"/>
                </a:solidFill>
                <a:latin typeface="微软雅黑" panose="020B0503020204020204" charset="-122"/>
                <a:ea typeface="微软雅黑" panose="020B0503020204020204" charset="-122"/>
              </a:rPr>
              <a:t>Domain Specific Language</a:t>
            </a:r>
            <a:r>
              <a:rPr lang="zh-CN" altLang="en-US" sz="1600">
                <a:solidFill>
                  <a:schemeClr val="bg2"/>
                </a:solidFill>
                <a:latin typeface="微软雅黑" panose="020B0503020204020204" charset="-122"/>
                <a:ea typeface="微软雅黑" panose="020B0503020204020204" charset="-122"/>
              </a:rPr>
              <a:t>）</a:t>
            </a:r>
            <a:endParaRPr lang="zh-CN" altLang="en-US" sz="1600" dirty="0">
              <a:solidFill>
                <a:schemeClr val="bg2"/>
              </a:solidFill>
              <a:latin typeface="微软雅黑" panose="020B0503020204020204" charset="-122"/>
              <a:ea typeface="微软雅黑" panose="020B0503020204020204" charset="-122"/>
            </a:endParaRPr>
          </a:p>
        </p:txBody>
      </p:sp>
      <p:sp>
        <p:nvSpPr>
          <p:cNvPr id="202" name="Text18">
            <a:extLst>
              <a:ext uri="{FF2B5EF4-FFF2-40B4-BE49-F238E27FC236}">
                <a16:creationId xmlns:a16="http://schemas.microsoft.com/office/drawing/2014/main" id="{1091FAA1-2A99-F0D1-2593-95A97AAF07A5}"/>
              </a:ext>
            </a:extLst>
          </p:cNvPr>
          <p:cNvSpPr txBox="1"/>
          <p:nvPr>
            <p:custDataLst>
              <p:tags r:id="rId19"/>
            </p:custDataLst>
          </p:nvPr>
        </p:nvSpPr>
        <p:spPr>
          <a:xfrm>
            <a:off x="9404612" y="1646023"/>
            <a:ext cx="1844878" cy="398780"/>
          </a:xfrm>
          <a:prstGeom prst="rect">
            <a:avLst/>
          </a:prstGeom>
          <a:noFill/>
        </p:spPr>
        <p:txBody>
          <a:bodyPr wrap="square" rtlCol="0" anchor="ctr">
            <a:normAutofit fontScale="62500" lnSpcReduction="20000"/>
          </a:bodyPr>
          <a:lstStyle/>
          <a:p>
            <a:pPr algn="ctr"/>
            <a:r>
              <a:rPr lang="zh-CN" altLang="en-US" b="1">
                <a:solidFill>
                  <a:schemeClr val="tx2"/>
                </a:solidFill>
                <a:latin typeface="微软雅黑" panose="020B0503020204020204" charset="-122"/>
                <a:ea typeface="微软雅黑" panose="020B0503020204020204" charset="-122"/>
              </a:rPr>
              <a:t>解析不规则的</a:t>
            </a:r>
            <a:r>
              <a:rPr lang="en-US" altLang="zh-CN" b="1">
                <a:solidFill>
                  <a:schemeClr val="tx2"/>
                </a:solidFill>
                <a:latin typeface="微软雅黑" panose="020B0503020204020204" charset="-122"/>
                <a:ea typeface="微软雅黑" panose="020B0503020204020204" charset="-122"/>
              </a:rPr>
              <a:t>Excel</a:t>
            </a:r>
            <a:r>
              <a:rPr lang="zh-CN" altLang="en-US" b="1">
                <a:solidFill>
                  <a:schemeClr val="tx2"/>
                </a:solidFill>
                <a:latin typeface="微软雅黑" panose="020B0503020204020204" charset="-122"/>
                <a:ea typeface="微软雅黑" panose="020B0503020204020204" charset="-122"/>
              </a:rPr>
              <a:t>数据</a:t>
            </a:r>
            <a:endParaRPr lang="zh-CN" altLang="en-US" b="1" dirty="0">
              <a:solidFill>
                <a:schemeClr val="tx2"/>
              </a:solidFill>
              <a:latin typeface="微软雅黑" panose="020B0503020204020204" charset="-122"/>
              <a:ea typeface="微软雅黑" panose="020B0503020204020204" charset="-122"/>
            </a:endParaRPr>
          </a:p>
        </p:txBody>
      </p:sp>
      <p:sp>
        <p:nvSpPr>
          <p:cNvPr id="2" name="Text19">
            <a:extLst>
              <a:ext uri="{FF2B5EF4-FFF2-40B4-BE49-F238E27FC236}">
                <a16:creationId xmlns:a16="http://schemas.microsoft.com/office/drawing/2014/main" id="{F3ABDE51-AC00-E284-D4BE-7B8C424A00D9}"/>
              </a:ext>
            </a:extLst>
          </p:cNvPr>
          <p:cNvSpPr txBox="1"/>
          <p:nvPr>
            <p:custDataLst>
              <p:tags r:id="rId20"/>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parsing irregular excel with fixed relative distance</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 name="Shape1"/>
          <p:cNvSpPr/>
          <p:nvPr>
            <p:custDataLst>
              <p:tags r:id="rId2"/>
            </p:custDataLst>
          </p:nvPr>
        </p:nvSpPr>
        <p:spPr>
          <a:xfrm>
            <a:off x="728401" y="5517436"/>
            <a:ext cx="3415030" cy="960443"/>
          </a:xfrm>
          <a:prstGeom prst="round1Rect">
            <a:avLst/>
          </a:prstGeom>
          <a:blipFill dpi="0" rotWithShape="0">
            <a:blip r:embed="rId12"/>
            <a:srcRect/>
            <a:stretch>
              <a:fillRect t="-127784" b="-1277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4" name="Shape2"/>
          <p:cNvSpPr/>
          <p:nvPr>
            <p:custDataLst>
              <p:tags r:id="rId3"/>
            </p:custDataLst>
          </p:nvPr>
        </p:nvSpPr>
        <p:spPr>
          <a:xfrm>
            <a:off x="4395526" y="5517436"/>
            <a:ext cx="3415030" cy="989018"/>
          </a:xfrm>
          <a:prstGeom prst="round1Rect">
            <a:avLst/>
          </a:prstGeom>
          <a:blipFill dpi="0" rotWithShape="0">
            <a:blip r:embed="rId13"/>
            <a:srcRect/>
            <a:stretch>
              <a:fillRect t="-122648" b="-1226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7" name="Shape3"/>
          <p:cNvSpPr/>
          <p:nvPr>
            <p:custDataLst>
              <p:tags r:id="rId4"/>
            </p:custDataLst>
          </p:nvPr>
        </p:nvSpPr>
        <p:spPr>
          <a:xfrm>
            <a:off x="8062651" y="5517436"/>
            <a:ext cx="3415030" cy="989018"/>
          </a:xfrm>
          <a:prstGeom prst="round1Rect">
            <a:avLst/>
          </a:prstGeom>
          <a:blipFill dpi="0" rotWithShape="0">
            <a:blip r:embed="rId14"/>
            <a:srcRect/>
            <a:stretch>
              <a:fillRect t="-122648" b="-1226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6" name="Text1">
            <a:extLst>
              <a:ext uri="{FF2B5EF4-FFF2-40B4-BE49-F238E27FC236}">
                <a16:creationId xmlns:a16="http://schemas.microsoft.com/office/drawing/2014/main" id="{DE660EB3-81CC-E6EC-0F49-738F4DB81BE8}"/>
              </a:ext>
            </a:extLst>
          </p:cNvPr>
          <p:cNvSpPr txBox="1"/>
          <p:nvPr>
            <p:custDataLst>
              <p:tags r:id="rId5"/>
            </p:custDataLst>
          </p:nvPr>
        </p:nvSpPr>
        <p:spPr>
          <a:xfrm>
            <a:off x="345095" y="287410"/>
            <a:ext cx="11135705"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parsing irregular excel with dynamic relative distance</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Rectangle: Rounded Corners 2">
            <a:extLst>
              <a:ext uri="{FF2B5EF4-FFF2-40B4-BE49-F238E27FC236}">
                <a16:creationId xmlns:a16="http://schemas.microsoft.com/office/drawing/2014/main" id="{3861C44B-28C7-BE10-C349-3EBB00BB3DDA}"/>
              </a:ext>
            </a:extLst>
          </p:cNvPr>
          <p:cNvSpPr/>
          <p:nvPr>
            <p:custDataLst>
              <p:tags r:id="rId6"/>
            </p:custDataLst>
          </p:nvPr>
        </p:nvSpPr>
        <p:spPr>
          <a:xfrm>
            <a:off x="375341" y="1937149"/>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Rounded Corners 4">
            <a:extLst>
              <a:ext uri="{FF2B5EF4-FFF2-40B4-BE49-F238E27FC236}">
                <a16:creationId xmlns:a16="http://schemas.microsoft.com/office/drawing/2014/main" id="{18D4BD0B-BCBC-5A4C-0AF9-AB2AD8991404}"/>
              </a:ext>
            </a:extLst>
          </p:cNvPr>
          <p:cNvSpPr/>
          <p:nvPr>
            <p:custDataLst>
              <p:tags r:id="rId7"/>
            </p:custDataLst>
          </p:nvPr>
        </p:nvSpPr>
        <p:spPr>
          <a:xfrm>
            <a:off x="375341" y="3048653"/>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6B85027-1F06-08C4-C714-0384A1682E4C}"/>
              </a:ext>
            </a:extLst>
          </p:cNvPr>
          <p:cNvSpPr/>
          <p:nvPr>
            <p:custDataLst>
              <p:tags r:id="rId8"/>
            </p:custDataLst>
          </p:nvPr>
        </p:nvSpPr>
        <p:spPr>
          <a:xfrm>
            <a:off x="375341" y="4134757"/>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2">
            <a:extLst>
              <a:ext uri="{FF2B5EF4-FFF2-40B4-BE49-F238E27FC236}">
                <a16:creationId xmlns:a16="http://schemas.microsoft.com/office/drawing/2014/main" id="{EC23DA7B-77C4-C0CB-E415-976616A25E01}"/>
              </a:ext>
            </a:extLst>
          </p:cNvPr>
          <p:cNvSpPr/>
          <p:nvPr>
            <p:custDataLst>
              <p:tags r:id="rId9"/>
            </p:custDataLst>
          </p:nvPr>
        </p:nvSpPr>
        <p:spPr>
          <a:xfrm>
            <a:off x="728401" y="1187341"/>
            <a:ext cx="10749280" cy="4139595"/>
          </a:xfrm>
          <a:prstGeom prst="rect">
            <a:avLst/>
          </a:prstGeom>
          <a:ln>
            <a:noFill/>
          </a:ln>
        </p:spPr>
        <p:txBody>
          <a:bodyPr wrap="square">
            <a:normAutofit/>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作为一种广泛使用的数据处理工具，常常需要处理各种不规则的数据表格。其中，处理非标准化的数据表格，如包含大量重复或不规则单元格的数据，是一项常见的挑战。在这种情况下，</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）应运而生，它提供了一种更加灵活且方便的方式来解析</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解析不规则</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数据</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是一种针对</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表格的特定语言，它能够识别和处理不规则的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数据表格。通过动态相对距离，</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可以根据数据的实际分布动态地确定单元格之间的关系，从而更加准确地解析不规则的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使用</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处理复杂数据表格</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500"/>
              </a:spcBef>
              <a:spcAft>
                <a:spcPts val="50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，我们可以更加便捷地处理各种复杂的数据表格，包括但不限于包含大量重复或不规则单元格的数据。通过动态相对距离，</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能够准确地识别单元格之间的关系，从而避免了手动解析的繁琐和错误。</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的优势和适用场景</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的优势在于其灵活性和准确性，它能够处理各种不规则的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数据表格，而无需手动调整公式或使用其他复杂的工具。此外，</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还具有易于学习和使用的特点，使得用户可以更加高效地处理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适用于需要解析不规则</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数据的各种场景，包括但不限于数据分析、报表制作和数据挖掘等。通过使用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，用户可以更加高效地处理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数据，提高工作效率和质量。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p:nvPr>
            <p:custDataLst>
              <p:tags r:id="rId2"/>
            </p:custDataLst>
          </p:nvPr>
        </p:nvSpPr>
        <p:spPr>
          <a:xfrm>
            <a:off x="728401" y="5517436"/>
            <a:ext cx="3415030" cy="960443"/>
          </a:xfrm>
          <a:prstGeom prst="round1Rect">
            <a:avLst/>
          </a:prstGeom>
          <a:blipFill dpi="0" rotWithShape="0">
            <a:blip r:embed="rId12"/>
            <a:srcRect/>
            <a:stretch>
              <a:fillRect t="-127784" b="-1277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4" name="Shape2"/>
          <p:cNvSpPr/>
          <p:nvPr>
            <p:custDataLst>
              <p:tags r:id="rId3"/>
            </p:custDataLst>
          </p:nvPr>
        </p:nvSpPr>
        <p:spPr>
          <a:xfrm>
            <a:off x="4395526" y="5517436"/>
            <a:ext cx="3415030" cy="989018"/>
          </a:xfrm>
          <a:prstGeom prst="round1Rect">
            <a:avLst/>
          </a:prstGeom>
          <a:blipFill dpi="0" rotWithShape="0">
            <a:blip r:embed="rId13"/>
            <a:srcRect/>
            <a:stretch>
              <a:fillRect t="-122648" b="-1226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7" name="Shape3"/>
          <p:cNvSpPr/>
          <p:nvPr>
            <p:custDataLst>
              <p:tags r:id="rId4"/>
            </p:custDataLst>
          </p:nvPr>
        </p:nvSpPr>
        <p:spPr>
          <a:xfrm>
            <a:off x="8062651" y="5517436"/>
            <a:ext cx="3415030" cy="989018"/>
          </a:xfrm>
          <a:prstGeom prst="round1Rect">
            <a:avLst/>
          </a:prstGeom>
          <a:blipFill dpi="0" rotWithShape="0">
            <a:blip r:embed="rId14"/>
            <a:srcRect/>
            <a:stretch>
              <a:fillRect t="-122648" b="-1226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6" name="Text1">
            <a:extLst>
              <a:ext uri="{FF2B5EF4-FFF2-40B4-BE49-F238E27FC236}">
                <a16:creationId xmlns:a16="http://schemas.microsoft.com/office/drawing/2014/main" id="{DE660EB3-81CC-E6EC-0F49-738F4DB81BE8}"/>
              </a:ext>
            </a:extLst>
          </p:cNvPr>
          <p:cNvSpPr txBox="1"/>
          <p:nvPr>
            <p:custDataLst>
              <p:tags r:id="rId5"/>
            </p:custDataLst>
          </p:nvPr>
        </p:nvSpPr>
        <p:spPr>
          <a:xfrm>
            <a:off x="345095" y="287410"/>
            <a:ext cx="11135705"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Parsing irregular excel with dynamic relative distance.</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3" name="Rectangle: Rounded Corners 2">
            <a:extLst>
              <a:ext uri="{FF2B5EF4-FFF2-40B4-BE49-F238E27FC236}">
                <a16:creationId xmlns:a16="http://schemas.microsoft.com/office/drawing/2014/main" id="{3861C44B-28C7-BE10-C349-3EBB00BB3DDA}"/>
              </a:ext>
            </a:extLst>
          </p:cNvPr>
          <p:cNvSpPr/>
          <p:nvPr>
            <p:custDataLst>
              <p:tags r:id="rId6"/>
            </p:custDataLst>
          </p:nvPr>
        </p:nvSpPr>
        <p:spPr>
          <a:xfrm>
            <a:off x="375341" y="1937149"/>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Rounded Corners 4">
            <a:extLst>
              <a:ext uri="{FF2B5EF4-FFF2-40B4-BE49-F238E27FC236}">
                <a16:creationId xmlns:a16="http://schemas.microsoft.com/office/drawing/2014/main" id="{18D4BD0B-BCBC-5A4C-0AF9-AB2AD8991404}"/>
              </a:ext>
            </a:extLst>
          </p:cNvPr>
          <p:cNvSpPr/>
          <p:nvPr>
            <p:custDataLst>
              <p:tags r:id="rId7"/>
            </p:custDataLst>
          </p:nvPr>
        </p:nvSpPr>
        <p:spPr>
          <a:xfrm>
            <a:off x="375341" y="3048653"/>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6B85027-1F06-08C4-C714-0384A1682E4C}"/>
              </a:ext>
            </a:extLst>
          </p:cNvPr>
          <p:cNvSpPr/>
          <p:nvPr>
            <p:custDataLst>
              <p:tags r:id="rId8"/>
            </p:custDataLst>
          </p:nvPr>
        </p:nvSpPr>
        <p:spPr>
          <a:xfrm>
            <a:off x="375341" y="4134757"/>
            <a:ext cx="381000" cy="2931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2">
            <a:extLst>
              <a:ext uri="{FF2B5EF4-FFF2-40B4-BE49-F238E27FC236}">
                <a16:creationId xmlns:a16="http://schemas.microsoft.com/office/drawing/2014/main" id="{EC23DA7B-77C4-C0CB-E415-976616A25E01}"/>
              </a:ext>
            </a:extLst>
          </p:cNvPr>
          <p:cNvSpPr/>
          <p:nvPr>
            <p:custDataLst>
              <p:tags r:id="rId9"/>
            </p:custDataLst>
          </p:nvPr>
        </p:nvSpPr>
        <p:spPr>
          <a:xfrm>
            <a:off x="728401" y="1187341"/>
            <a:ext cx="10749280" cy="4139595"/>
          </a:xfrm>
          <a:prstGeom prst="rect">
            <a:avLst/>
          </a:prstGeom>
          <a:ln>
            <a:noFill/>
          </a:ln>
        </p:spPr>
        <p:txBody>
          <a:bodyPr wrap="square">
            <a:normAutofit/>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作为一种广泛使用的数据处理工具，常常需要处理各种不规则的数据表格。其中，处理非标准化的数据表格，如包含大量重复或不规则单元格的数据，是一项常见的挑战。在这种情况下，</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Domain Specific Language</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）应运而生，它提供了一种更加灵活且方便的方式来解析</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解析不规则</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数据</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5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是一种针对</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表格的特定语言，它能够识别和处理不规则的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数据表格。通过动态相对距离，</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可以根据数据的实际分布动态地确定单元格之间的关系，从而更加准确地解析不规则的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使用</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处理复杂数据表格</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500"/>
              </a:spcBef>
              <a:spcAft>
                <a:spcPts val="50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，我们可以更加便捷地处理各种复杂的数据表格，包括但不限于包含大量重复或不规则单元格的数据。通过动态相对距离，</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能够准确地识别单元格之间的关系，从而避免了手动解析的繁琐和错误。</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3.ESL</a:t>
            </a:r>
            <a:r>
              <a:rPr kumimoji="0" lang="zh-CN" altLang="en-US"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的优势和适用场景</a:t>
            </a:r>
            <a:endPar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500"/>
              </a:spcAft>
              <a:buClrTx/>
              <a:buSzTx/>
              <a:buFontTx/>
              <a:buNone/>
              <a:defRPr/>
            </a:pP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的优势在于其灵活性和准确性，它能够处理各种不规则的</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数据表格，而无需手动调整公式或使用其他复杂的工具。此外，</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还具有易于学习和使用的特点，使得用户可以更加高效地处理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a:t>
            </a:r>
            <a:r>
              <a:rPr kumimoji="0" lang="zh-CN" altLang="en-US" sz="14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适用于需要解析不规则</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数据的各种场景，包括但不限于数据分析、报表制作和数据挖掘等。通过使用</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ESL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，用户可以更加高效地处理</a:t>
            </a:r>
            <a:r>
              <a:rPr kumimoji="0" lang="en-US" altLang="zh-CN"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a:t>
            </a: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数据，提高工作效率和质量。</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81763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1">
            <a:extLst>
              <a:ext uri="{FF2B5EF4-FFF2-40B4-BE49-F238E27FC236}">
                <a16:creationId xmlns:a16="http://schemas.microsoft.com/office/drawing/2014/main" id="{5C76F301-4589-AE2D-D7F8-CC2BE6CA09CC}"/>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2373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FBDF135-3874-B08B-3124-EB46E7CF94FC}"/>
              </a:ext>
            </a:extLst>
          </p:cNvPr>
          <p:cNvSpPr/>
          <p:nvPr/>
        </p:nvSpPr>
        <p:spPr>
          <a:xfrm rot="10800000" flipH="1">
            <a:off x="0" y="0"/>
            <a:ext cx="7671222" cy="6858000"/>
          </a:xfrm>
          <a:prstGeom prst="rect">
            <a:avLst/>
          </a:prstGeom>
          <a:gradFill>
            <a:gsLst>
              <a:gs pos="41000">
                <a:schemeClr val="accent1"/>
              </a:gs>
              <a:gs pos="91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27" name="组合 1026">
            <a:extLst>
              <a:ext uri="{FF2B5EF4-FFF2-40B4-BE49-F238E27FC236}">
                <a16:creationId xmlns:a16="http://schemas.microsoft.com/office/drawing/2014/main" id="{3D197D8E-3CD3-A8D5-F216-0ABF03B294A9}"/>
              </a:ext>
            </a:extLst>
          </p:cNvPr>
          <p:cNvGrpSpPr/>
          <p:nvPr/>
        </p:nvGrpSpPr>
        <p:grpSpPr>
          <a:xfrm>
            <a:off x="358523" y="334206"/>
            <a:ext cx="213997" cy="502990"/>
            <a:chOff x="11544718" y="249019"/>
            <a:chExt cx="268663" cy="631478"/>
          </a:xfrm>
          <a:solidFill>
            <a:schemeClr val="tx2"/>
          </a:solidFill>
        </p:grpSpPr>
        <p:sp>
          <p:nvSpPr>
            <p:cNvPr id="1028" name="椭圆 1027">
              <a:extLst>
                <a:ext uri="{FF2B5EF4-FFF2-40B4-BE49-F238E27FC236}">
                  <a16:creationId xmlns:a16="http://schemas.microsoft.com/office/drawing/2014/main" id="{2E582EC0-76E6-BBEB-90DF-2238EE41EE5A}"/>
                </a:ext>
              </a:extLst>
            </p:cNvPr>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椭圆 1028">
              <a:extLst>
                <a:ext uri="{FF2B5EF4-FFF2-40B4-BE49-F238E27FC236}">
                  <a16:creationId xmlns:a16="http://schemas.microsoft.com/office/drawing/2014/main" id="{23A0DB22-1954-B0B7-C790-1BD6A097AF5B}"/>
                </a:ext>
              </a:extLst>
            </p:cNvPr>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椭圆 1029">
              <a:extLst>
                <a:ext uri="{FF2B5EF4-FFF2-40B4-BE49-F238E27FC236}">
                  <a16:creationId xmlns:a16="http://schemas.microsoft.com/office/drawing/2014/main" id="{E88C4EAA-4BC3-C7D7-A048-C916D08E7154}"/>
                </a:ext>
              </a:extLst>
            </p:cNvPr>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3112ECF3-E84D-ECFF-4497-BE534F8BB41F}"/>
                </a:ext>
              </a:extLst>
            </p:cNvPr>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椭圆 1031">
              <a:extLst>
                <a:ext uri="{FF2B5EF4-FFF2-40B4-BE49-F238E27FC236}">
                  <a16:creationId xmlns:a16="http://schemas.microsoft.com/office/drawing/2014/main" id="{EF69C647-D52C-CD68-63F5-48E7D1E10311}"/>
                </a:ext>
              </a:extLst>
            </p:cNvPr>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3" name="椭圆 1032">
              <a:extLst>
                <a:ext uri="{FF2B5EF4-FFF2-40B4-BE49-F238E27FC236}">
                  <a16:creationId xmlns:a16="http://schemas.microsoft.com/office/drawing/2014/main" id="{750E1F8B-A2B4-EAF5-277F-1F7E31099055}"/>
                </a:ext>
              </a:extLst>
            </p:cNvPr>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椭圆 1033">
              <a:extLst>
                <a:ext uri="{FF2B5EF4-FFF2-40B4-BE49-F238E27FC236}">
                  <a16:creationId xmlns:a16="http://schemas.microsoft.com/office/drawing/2014/main" id="{8D474B52-EFB8-C443-99DA-0B9D48947647}"/>
                </a:ext>
              </a:extLst>
            </p:cNvPr>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椭圆 1034">
              <a:extLst>
                <a:ext uri="{FF2B5EF4-FFF2-40B4-BE49-F238E27FC236}">
                  <a16:creationId xmlns:a16="http://schemas.microsoft.com/office/drawing/2014/main" id="{8EECAB5C-EF26-B6C3-95CA-46EB7983FF02}"/>
                </a:ext>
              </a:extLst>
            </p:cNvPr>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1">
            <a:extLst>
              <a:ext uri="{FF2B5EF4-FFF2-40B4-BE49-F238E27FC236}">
                <a16:creationId xmlns:a16="http://schemas.microsoft.com/office/drawing/2014/main" id="{918CD1C2-3A8F-194A-D1E1-BD0F7522A38B}"/>
              </a:ext>
            </a:extLst>
          </p:cNvPr>
          <p:cNvSpPr txBox="1"/>
          <p:nvPr>
            <p:custDataLst>
              <p:tags r:id="rId2"/>
            </p:custDataLst>
          </p:nvPr>
        </p:nvSpPr>
        <p:spPr>
          <a:xfrm>
            <a:off x="6123472" y="5659983"/>
            <a:ext cx="5390853" cy="387985"/>
          </a:xfrm>
          <a:prstGeom prst="rect">
            <a:avLst/>
          </a:prstGeom>
          <a:noFill/>
        </p:spPr>
        <p:txBody>
          <a:bodyPr wrap="square" lIns="0" tIns="0" rIns="0" bIns="0" rtlCol="0" anchor="ctr">
            <a:normAutofit/>
          </a:bodyPr>
          <a:lstStyle/>
          <a:p>
            <a:pPr algn="r"/>
            <a:r>
              <a:rPr lang="zh-CN" altLang="en-US" sz="1600" b="1">
                <a:solidFill>
                  <a:schemeClr val="tx2"/>
                </a:solidFill>
                <a:latin typeface="微软雅黑" panose="020B0503020204020204" pitchFamily="34" charset="-122"/>
                <a:ea typeface="微软雅黑" panose="020B0503020204020204" pitchFamily="34" charset="-122"/>
              </a:rPr>
              <a:t>尤小优</a:t>
            </a:r>
            <a:r>
              <a:rPr lang="en-US" altLang="zh-CN" sz="1600" b="1">
                <a:solidFill>
                  <a:schemeClr val="tx2"/>
                </a:solidFill>
                <a:latin typeface="微软雅黑" panose="020B0503020204020204" pitchFamily="34" charset="-122"/>
                <a:ea typeface="微软雅黑" panose="020B0503020204020204" pitchFamily="34" charset="-122"/>
              </a:rPr>
              <a:t>2291</a:t>
            </a:r>
            <a:endParaRPr lang="en-US" altLang="id-ID" sz="1600" b="1" dirty="0">
              <a:solidFill>
                <a:schemeClr val="tx2"/>
              </a:solidFill>
              <a:uFillTx/>
              <a:latin typeface="微软雅黑" panose="020B0503020204020204" pitchFamily="34" charset="-122"/>
              <a:ea typeface="微软雅黑" panose="020B0503020204020204" pitchFamily="34" charset="-122"/>
            </a:endParaRPr>
          </a:p>
        </p:txBody>
      </p:sp>
      <p:sp>
        <p:nvSpPr>
          <p:cNvPr id="3" name="Text2">
            <a:extLst>
              <a:ext uri="{FF2B5EF4-FFF2-40B4-BE49-F238E27FC236}">
                <a16:creationId xmlns:a16="http://schemas.microsoft.com/office/drawing/2014/main" id="{B67A623D-A2A6-1918-3BED-945D48F4D627}"/>
              </a:ext>
            </a:extLst>
          </p:cNvPr>
          <p:cNvSpPr txBox="1"/>
          <p:nvPr>
            <p:custDataLst>
              <p:tags r:id="rId3"/>
            </p:custDataLst>
          </p:nvPr>
        </p:nvSpPr>
        <p:spPr>
          <a:xfrm>
            <a:off x="6123472" y="6003507"/>
            <a:ext cx="5390853" cy="398780"/>
          </a:xfrm>
          <a:prstGeom prst="rect">
            <a:avLst/>
          </a:prstGeom>
          <a:noFill/>
        </p:spPr>
        <p:txBody>
          <a:bodyPr wrap="square" lIns="0" tIns="0" rIns="0" bIns="0" rtlCol="0" anchor="ctr">
            <a:normAutofit/>
          </a:bodyPr>
          <a:lstStyle/>
          <a:p>
            <a:pPr algn="r"/>
            <a:r>
              <a:rPr lang="en-US" altLang="zh-CN" sz="160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rPr>
              <a:t>2023/10/15</a:t>
            </a:r>
            <a:endParaRPr lang="en-US" altLang="zh-CN" sz="1600" spc="300" dirty="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endParaRPr>
          </a:p>
        </p:txBody>
      </p:sp>
      <p:sp>
        <p:nvSpPr>
          <p:cNvPr id="8" name="Text3">
            <a:extLst>
              <a:ext uri="{FF2B5EF4-FFF2-40B4-BE49-F238E27FC236}">
                <a16:creationId xmlns:a16="http://schemas.microsoft.com/office/drawing/2014/main" id="{6DDB5966-FF86-0786-2F04-2F69A29F51A3}"/>
              </a:ext>
            </a:extLst>
          </p:cNvPr>
          <p:cNvSpPr txBox="1"/>
          <p:nvPr/>
        </p:nvSpPr>
        <p:spPr>
          <a:xfrm>
            <a:off x="1145768" y="568594"/>
            <a:ext cx="6883977" cy="2968985"/>
          </a:xfrm>
          <a:prstGeom prst="rect">
            <a:avLst/>
          </a:prstGeom>
          <a:noFill/>
        </p:spPr>
        <p:txBody>
          <a:bodyPr wrap="square" lIns="0" tIns="0" rIns="0" bIns="0" rtlCol="0" anchor="b" anchorCtr="0">
            <a:normAutofit/>
          </a:bodyPr>
          <a:lstStyle/>
          <a:p>
            <a:r>
              <a:rPr lang="en-US" altLang="zh-CN" sz="7200" b="1" dirty="0">
                <a:solidFill>
                  <a:schemeClr val="tx2"/>
                </a:solidFill>
                <a:latin typeface="微软雅黑" panose="020B0503020204020204" pitchFamily="34" charset="-122"/>
                <a:ea typeface="微软雅黑" panose="020B0503020204020204" pitchFamily="34" charset="-122"/>
              </a:rPr>
              <a:t>THANK</a:t>
            </a:r>
            <a:r>
              <a:rPr lang="zh-CN" altLang="en-US" sz="7200" b="1" dirty="0">
                <a:solidFill>
                  <a:schemeClr val="tx2"/>
                </a:solidFill>
                <a:latin typeface="微软雅黑" panose="020B0503020204020204" pitchFamily="34" charset="-122"/>
                <a:ea typeface="微软雅黑" panose="020B0503020204020204" pitchFamily="34" charset="-122"/>
              </a:rPr>
              <a:t> </a:t>
            </a:r>
            <a:r>
              <a:rPr lang="en-US" altLang="zh-CN" sz="7200" b="1" dirty="0">
                <a:solidFill>
                  <a:schemeClr val="tx2"/>
                </a:solidFill>
                <a:latin typeface="微软雅黑" panose="020B0503020204020204" pitchFamily="34" charset="-122"/>
                <a:ea typeface="微软雅黑" panose="020B0503020204020204" pitchFamily="34" charset="-122"/>
              </a:rPr>
              <a:t>YOU</a:t>
            </a:r>
          </a:p>
        </p:txBody>
      </p:sp>
      <p:grpSp>
        <p:nvGrpSpPr>
          <p:cNvPr id="10" name="组合 9">
            <a:extLst>
              <a:ext uri="{FF2B5EF4-FFF2-40B4-BE49-F238E27FC236}">
                <a16:creationId xmlns:a16="http://schemas.microsoft.com/office/drawing/2014/main" id="{7BF4914D-D2F3-A0BF-9123-B4385CAA1023}"/>
              </a:ext>
            </a:extLst>
          </p:cNvPr>
          <p:cNvGrpSpPr/>
          <p:nvPr/>
        </p:nvGrpSpPr>
        <p:grpSpPr>
          <a:xfrm rot="16200000">
            <a:off x="1818274" y="5331000"/>
            <a:ext cx="253673" cy="1598686"/>
            <a:chOff x="11650379" y="272776"/>
            <a:chExt cx="253673" cy="1598686"/>
          </a:xfrm>
        </p:grpSpPr>
        <p:grpSp>
          <p:nvGrpSpPr>
            <p:cNvPr id="11" name="组合 10">
              <a:extLst>
                <a:ext uri="{FF2B5EF4-FFF2-40B4-BE49-F238E27FC236}">
                  <a16:creationId xmlns:a16="http://schemas.microsoft.com/office/drawing/2014/main" id="{947C7DB8-62E2-21B3-ADDD-F26B665817DF}"/>
                </a:ext>
              </a:extLst>
            </p:cNvPr>
            <p:cNvGrpSpPr/>
            <p:nvPr/>
          </p:nvGrpSpPr>
          <p:grpSpPr>
            <a:xfrm>
              <a:off x="11650379" y="272776"/>
              <a:ext cx="253673" cy="422549"/>
              <a:chOff x="11650379" y="272776"/>
              <a:chExt cx="253673" cy="422549"/>
            </a:xfrm>
          </p:grpSpPr>
          <p:sp>
            <p:nvSpPr>
              <p:cNvPr id="13" name="椭圆 12">
                <a:extLst>
                  <a:ext uri="{FF2B5EF4-FFF2-40B4-BE49-F238E27FC236}">
                    <a16:creationId xmlns:a16="http://schemas.microsoft.com/office/drawing/2014/main" id="{D7EAF656-EEF9-F307-50DF-E58DB10BED7D}"/>
                  </a:ext>
                </a:extLst>
              </p:cNvPr>
              <p:cNvSpPr/>
              <p:nvPr/>
            </p:nvSpPr>
            <p:spPr>
              <a:xfrm>
                <a:off x="11650379" y="272776"/>
                <a:ext cx="246529" cy="246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C44E01BF-454D-18E8-6F7E-E19ECDC2DD58}"/>
                  </a:ext>
                </a:extLst>
              </p:cNvPr>
              <p:cNvSpPr/>
              <p:nvPr/>
            </p:nvSpPr>
            <p:spPr>
              <a:xfrm>
                <a:off x="11657523" y="448796"/>
                <a:ext cx="246529" cy="24652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2AA3DF7C-8925-957C-ED9C-24C655D50EBE}"/>
                </a:ext>
              </a:extLst>
            </p:cNvPr>
            <p:cNvCxnSpPr>
              <a:cxnSpLocks/>
            </p:cNvCxnSpPr>
            <p:nvPr/>
          </p:nvCxnSpPr>
          <p:spPr>
            <a:xfrm flipH="1">
              <a:off x="11752966" y="1004231"/>
              <a:ext cx="4840" cy="86723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0618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2AE3FC97-31D7-505C-9C99-3BBA0155A721}"/>
              </a:ext>
            </a:extLst>
          </p:cNvPr>
          <p:cNvSpPr/>
          <p:nvPr/>
        </p:nvSpPr>
        <p:spPr>
          <a:xfrm rot="8446271">
            <a:off x="445086" y="3593002"/>
            <a:ext cx="2019836" cy="3716901"/>
          </a:xfrm>
          <a:custGeom>
            <a:avLst/>
            <a:gdLst>
              <a:gd name="connsiteX0" fmla="*/ 756410 w 2019836"/>
              <a:gd name="connsiteY0" fmla="*/ 3352565 h 3716901"/>
              <a:gd name="connsiteX1" fmla="*/ 0 w 2019836"/>
              <a:gd name="connsiteY1" fmla="*/ 1748633 h 3716901"/>
              <a:gd name="connsiteX2" fmla="*/ 916425 w 2019836"/>
              <a:gd name="connsiteY2" fmla="*/ 25043 h 3716901"/>
              <a:gd name="connsiteX3" fmla="*/ 957648 w 2019836"/>
              <a:gd name="connsiteY3" fmla="*/ 0 h 3716901"/>
              <a:gd name="connsiteX4" fmla="*/ 1701590 w 2019836"/>
              <a:gd name="connsiteY4" fmla="*/ 607369 h 3716901"/>
              <a:gd name="connsiteX5" fmla="*/ 1618360 w 2019836"/>
              <a:gd name="connsiteY5" fmla="*/ 637831 h 3716901"/>
              <a:gd name="connsiteX6" fmla="*/ 874609 w 2019836"/>
              <a:gd name="connsiteY6" fmla="*/ 1759891 h 3716901"/>
              <a:gd name="connsiteX7" fmla="*/ 1317759 w 2019836"/>
              <a:gd name="connsiteY7" fmla="*/ 2699572 h 3716901"/>
              <a:gd name="connsiteX8" fmla="*/ 1983237 w 2019836"/>
              <a:gd name="connsiteY8" fmla="*/ 2972825 h 3716901"/>
              <a:gd name="connsiteX9" fmla="*/ 2019836 w 2019836"/>
              <a:gd name="connsiteY9" fmla="*/ 2974442 h 3716901"/>
              <a:gd name="connsiteX10" fmla="*/ 1413679 w 2019836"/>
              <a:gd name="connsiteY10" fmla="*/ 3716901 h 3716901"/>
              <a:gd name="connsiteX11" fmla="*/ 1363894 w 2019836"/>
              <a:gd name="connsiteY11" fmla="*/ 3701083 h 3716901"/>
              <a:gd name="connsiteX12" fmla="*/ 756410 w 2019836"/>
              <a:gd name="connsiteY12" fmla="*/ 3352565 h 371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9836" h="3716901">
                <a:moveTo>
                  <a:pt x="756410" y="3352565"/>
                </a:moveTo>
                <a:cubicBezTo>
                  <a:pt x="294452" y="2971323"/>
                  <a:pt x="0" y="2394365"/>
                  <a:pt x="0" y="1748633"/>
                </a:cubicBezTo>
                <a:cubicBezTo>
                  <a:pt x="0" y="1031154"/>
                  <a:pt x="363520" y="398579"/>
                  <a:pt x="916425" y="25043"/>
                </a:cubicBezTo>
                <a:lnTo>
                  <a:pt x="957648" y="0"/>
                </a:lnTo>
                <a:lnTo>
                  <a:pt x="1701590" y="607369"/>
                </a:lnTo>
                <a:lnTo>
                  <a:pt x="1618360" y="637831"/>
                </a:lnTo>
                <a:cubicBezTo>
                  <a:pt x="1181289" y="822697"/>
                  <a:pt x="874609" y="1255479"/>
                  <a:pt x="874609" y="1759891"/>
                </a:cubicBezTo>
                <a:cubicBezTo>
                  <a:pt x="874609" y="2138200"/>
                  <a:pt x="1047116" y="2476217"/>
                  <a:pt x="1317759" y="2699572"/>
                </a:cubicBezTo>
                <a:cubicBezTo>
                  <a:pt x="1501946" y="2851577"/>
                  <a:pt x="1731587" y="2950475"/>
                  <a:pt x="1983237" y="2972825"/>
                </a:cubicBezTo>
                <a:lnTo>
                  <a:pt x="2019836" y="2974442"/>
                </a:lnTo>
                <a:lnTo>
                  <a:pt x="1413679" y="3716901"/>
                </a:lnTo>
                <a:lnTo>
                  <a:pt x="1363894" y="3701083"/>
                </a:lnTo>
                <a:cubicBezTo>
                  <a:pt x="1141044" y="3619487"/>
                  <a:pt x="936060" y="3500825"/>
                  <a:pt x="756410" y="3352565"/>
                </a:cubicBezTo>
                <a:close/>
              </a:path>
            </a:pathLst>
          </a:custGeom>
          <a:gradFill>
            <a:gsLst>
              <a:gs pos="0">
                <a:schemeClr val="accent2">
                  <a:alpha val="0"/>
                </a:schemeClr>
              </a:gs>
              <a:gs pos="100000">
                <a:schemeClr val="accent2"/>
              </a:gs>
            </a:gsLst>
            <a:lin ang="5400000" scaled="1"/>
          </a:gradFill>
          <a:ln w="1016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41486BB6-97F1-C945-DB7F-44BD14D1C12E}"/>
              </a:ext>
            </a:extLst>
          </p:cNvPr>
          <p:cNvSpPr txBox="1"/>
          <p:nvPr>
            <p:custDataLst>
              <p:tags r:id="rId2"/>
            </p:custDataLst>
          </p:nvPr>
        </p:nvSpPr>
        <p:spPr>
          <a:xfrm>
            <a:off x="795544" y="3195320"/>
            <a:ext cx="9491455" cy="92202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en-US" altLang="zh-CN" sz="54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Agenda</a:t>
            </a:r>
            <a:endPar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13EDA194-9672-7D50-06D5-1F0095EBC2B3}"/>
              </a:ext>
            </a:extLst>
          </p:cNvPr>
          <p:cNvSpPr txBox="1"/>
          <p:nvPr>
            <p:custDataLst>
              <p:tags r:id="rId3"/>
            </p:custDataLst>
          </p:nvPr>
        </p:nvSpPr>
        <p:spPr>
          <a:xfrm>
            <a:off x="795393" y="4117050"/>
            <a:ext cx="9491454" cy="2024669"/>
          </a:xfrm>
          <a:prstGeom prst="rect">
            <a:avLst/>
          </a:prstGeom>
          <a:noFill/>
        </p:spPr>
        <p:txBody>
          <a:bodyPr wrap="square" rtlCol="0" anchor="t" anchorCtr="0">
            <a:normAutofit/>
          </a:bodyPr>
          <a:lstStyle/>
          <a:p>
            <a:endParaRPr lang="en-US" sz="1400" dirty="0">
              <a:solidFill>
                <a:schemeClr val="bg2">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7EB95931-CEDB-D91F-9793-C83689F7C004}"/>
              </a:ext>
            </a:extLst>
          </p:cNvPr>
          <p:cNvSpPr txBox="1"/>
          <p:nvPr>
            <p:custDataLst>
              <p:tags r:id="rId4"/>
            </p:custDataLst>
          </p:nvPr>
        </p:nvSpPr>
        <p:spPr>
          <a:xfrm>
            <a:off x="795545" y="954938"/>
            <a:ext cx="1722527" cy="1866900"/>
          </a:xfrm>
          <a:prstGeom prst="rect">
            <a:avLst/>
          </a:prstGeom>
          <a:noFill/>
        </p:spPr>
        <p:txBody>
          <a:bodyPr wrap="square" rtlCol="0" anchor="ctr">
            <a:normAutofit/>
          </a:bodyPr>
          <a:lstStyle/>
          <a:p>
            <a:pPr>
              <a:lnSpc>
                <a:spcPct val="120000"/>
              </a:lnSpc>
              <a:spcBef>
                <a:spcPct val="0"/>
              </a:spcBef>
            </a:pPr>
            <a:r>
              <a:rPr lang="en-US" altLang="zh-CN" sz="8800" b="1">
                <a:latin typeface="微软雅黑" panose="020B0503020204020204" charset="-122"/>
                <a:ea typeface="微软雅黑" panose="020B0503020204020204" charset="-122"/>
              </a:rPr>
              <a:t>01</a:t>
            </a:r>
            <a:endParaRPr lang="zh-CN" altLang="en-US" sz="8800" b="1" dirty="0">
              <a:latin typeface="微软雅黑" panose="020B0503020204020204" charset="-122"/>
              <a:ea typeface="微软雅黑" panose="020B0503020204020204" charset="-122"/>
            </a:endParaRPr>
          </a:p>
        </p:txBody>
      </p:sp>
      <p:sp>
        <p:nvSpPr>
          <p:cNvPr id="6" name="矩形 5">
            <a:extLst>
              <a:ext uri="{FF2B5EF4-FFF2-40B4-BE49-F238E27FC236}">
                <a16:creationId xmlns:a16="http://schemas.microsoft.com/office/drawing/2014/main" id="{AEA4162E-9A7D-4801-C06E-A7A785E8D866}"/>
              </a:ext>
            </a:extLst>
          </p:cNvPr>
          <p:cNvSpPr/>
          <p:nvPr/>
        </p:nvSpPr>
        <p:spPr>
          <a:xfrm flipV="1">
            <a:off x="979725" y="2630118"/>
            <a:ext cx="1062436" cy="1667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557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6"/>
          <p:cNvSpPr/>
          <p:nvPr userDrawn="1">
            <p:custDataLst>
              <p:tags r:id="rId2"/>
            </p:custDataLst>
          </p:nvPr>
        </p:nvSpPr>
        <p:spPr>
          <a:xfrm>
            <a:off x="5851059" y="1"/>
            <a:ext cx="6340941" cy="6531569"/>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ea"/>
            </a:endParaRPr>
          </a:p>
        </p:txBody>
      </p:sp>
      <p:sp>
        <p:nvSpPr>
          <p:cNvPr id="57" name="!!平滑2"/>
          <p:cNvSpPr/>
          <p:nvPr>
            <p:custDataLst>
              <p:tags r:id="rId3"/>
            </p:custDataLst>
          </p:nvPr>
        </p:nvSpPr>
        <p:spPr>
          <a:xfrm>
            <a:off x="228659" y="187591"/>
            <a:ext cx="716221" cy="165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charset="-122"/>
              <a:ea typeface="微软雅黑" panose="020B0503020204020204" charset="-122"/>
              <a:sym typeface="+mn-ea"/>
            </a:endParaRPr>
          </a:p>
        </p:txBody>
      </p:sp>
      <p:sp>
        <p:nvSpPr>
          <p:cNvPr id="10" name="Shape1"/>
          <p:cNvSpPr/>
          <p:nvPr>
            <p:custDataLst>
              <p:tags r:id="rId4"/>
            </p:custDataLst>
          </p:nvPr>
        </p:nvSpPr>
        <p:spPr>
          <a:xfrm>
            <a:off x="6096000" y="353416"/>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1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Shape2"/>
          <p:cNvSpPr/>
          <p:nvPr>
            <p:custDataLst>
              <p:tags r:id="rId5"/>
            </p:custDataLst>
          </p:nvPr>
        </p:nvSpPr>
        <p:spPr>
          <a:xfrm>
            <a:off x="8241848" y="2448735"/>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1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0A15CBC5-2094-79ED-D391-B8FD42075974}"/>
              </a:ext>
            </a:extLst>
          </p:cNvPr>
          <p:cNvSpPr txBox="1"/>
          <p:nvPr>
            <p:custDataLst>
              <p:tags r:id="rId6"/>
            </p:custDataLst>
          </p:nvPr>
        </p:nvSpPr>
        <p:spPr>
          <a:xfrm>
            <a:off x="396332" y="592139"/>
            <a:ext cx="5540298"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What is Excel DSL in English?</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4" name="Text2">
            <a:extLst>
              <a:ext uri="{FF2B5EF4-FFF2-40B4-BE49-F238E27FC236}">
                <a16:creationId xmlns:a16="http://schemas.microsoft.com/office/drawing/2014/main" id="{1647A9C1-AB52-0A83-46A0-D48888C683DE}"/>
              </a:ext>
            </a:extLst>
          </p:cNvPr>
          <p:cNvSpPr txBox="1"/>
          <p:nvPr>
            <p:custDataLst>
              <p:tags r:id="rId7"/>
            </p:custDataLst>
          </p:nvPr>
        </p:nvSpPr>
        <p:spPr>
          <a:xfrm>
            <a:off x="944880" y="2448735"/>
            <a:ext cx="5488447" cy="461645"/>
          </a:xfrm>
          <a:prstGeom prst="rect">
            <a:avLst/>
          </a:prstGeom>
        </p:spPr>
        <p:txBody>
          <a:bodyPr vert="horz" wrap="square" lIns="91440" tIns="45720" rIns="91440" bIns="45720" rtlCol="0" anchor="ctr" anchorCtr="0">
            <a:normAutofit/>
          </a:bodyPr>
          <a:lstStyle>
            <a:defPPr>
              <a:defRPr lang="zh-CN"/>
            </a:defPPr>
            <a:lvl1pPr indent="0" algn="r">
              <a:lnSpc>
                <a:spcPct val="150000"/>
              </a:lnSpc>
              <a:spcBef>
                <a:spcPts val="0"/>
              </a:spcBef>
              <a:buFont typeface="Arial" panose="020B0604020202020204" pitchFamily="34" charset="0"/>
              <a:buNone/>
              <a:defRPr sz="2400">
                <a:solidFill>
                  <a:srgbClr val="024EAE"/>
                </a:solidFill>
                <a:latin typeface="+mj-ea"/>
                <a:ea typeface="+mj-ea"/>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fontAlgn="auto">
              <a:lnSpc>
                <a:spcPct val="100000"/>
              </a:lnSpc>
            </a:pPr>
            <a:r>
              <a:rPr lang="en-US" altLang="zh-CN" sz="2000" b="1">
                <a:solidFill>
                  <a:schemeClr val="accent1"/>
                </a:solidFill>
                <a:latin typeface="微软雅黑" panose="020B0503020204020204" charset="-122"/>
                <a:ea typeface="微软雅黑" panose="020B0503020204020204" charset="-122"/>
                <a:sym typeface="+mn-ea"/>
              </a:rPr>
              <a:t>What is Excel DSL?</a:t>
            </a:r>
            <a:endParaRPr lang="zh-CN" altLang="en-US" sz="2000" b="1" dirty="0">
              <a:solidFill>
                <a:schemeClr val="accent1"/>
              </a:solidFill>
              <a:latin typeface="微软雅黑" panose="020B0503020204020204" charset="-122"/>
              <a:ea typeface="微软雅黑" panose="020B0503020204020204" charset="-122"/>
              <a:sym typeface="+mn-ea"/>
            </a:endParaRPr>
          </a:p>
        </p:txBody>
      </p:sp>
      <p:sp>
        <p:nvSpPr>
          <p:cNvPr id="5" name="Text3">
            <a:extLst>
              <a:ext uri="{FF2B5EF4-FFF2-40B4-BE49-F238E27FC236}">
                <a16:creationId xmlns:a16="http://schemas.microsoft.com/office/drawing/2014/main" id="{018530AB-36A4-2508-9E07-78B7AC286168}"/>
              </a:ext>
            </a:extLst>
          </p:cNvPr>
          <p:cNvSpPr txBox="1"/>
          <p:nvPr>
            <p:custDataLst>
              <p:tags r:id="rId8"/>
            </p:custDataLst>
          </p:nvPr>
        </p:nvSpPr>
        <p:spPr>
          <a:xfrm>
            <a:off x="953770" y="4401437"/>
            <a:ext cx="5479557" cy="461645"/>
          </a:xfrm>
          <a:prstGeom prst="rect">
            <a:avLst/>
          </a:prstGeom>
        </p:spPr>
        <p:txBody>
          <a:bodyPr vert="horz" wrap="square" lIns="91440" tIns="45720" rIns="91440" bIns="45720" rtlCol="0" anchor="ctr" anchorCtr="0">
            <a:normAutofit/>
          </a:bodyPr>
          <a:lstStyle>
            <a:defPPr>
              <a:defRPr lang="zh-CN"/>
            </a:defPPr>
            <a:lvl1pPr indent="0" algn="r">
              <a:lnSpc>
                <a:spcPct val="150000"/>
              </a:lnSpc>
              <a:spcBef>
                <a:spcPts val="0"/>
              </a:spcBef>
              <a:buFont typeface="Arial" panose="020B0604020202020204" pitchFamily="34" charset="0"/>
              <a:buNone/>
              <a:defRPr sz="2400">
                <a:solidFill>
                  <a:srgbClr val="024EAE"/>
                </a:solidFill>
                <a:latin typeface="+mj-ea"/>
                <a:ea typeface="+mj-ea"/>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fontAlgn="auto">
              <a:lnSpc>
                <a:spcPct val="100000"/>
              </a:lnSpc>
            </a:pPr>
            <a:r>
              <a:rPr lang="en-US" altLang="zh-CN" sz="2000" b="1">
                <a:solidFill>
                  <a:schemeClr val="accent1"/>
                </a:solidFill>
                <a:latin typeface="微软雅黑" panose="020B0503020204020204" charset="-122"/>
                <a:ea typeface="微软雅黑" panose="020B0503020204020204" charset="-122"/>
                <a:sym typeface="+mn-ea"/>
              </a:rPr>
              <a:t>The main features of Excel DSL.</a:t>
            </a:r>
            <a:endParaRPr lang="zh-CN" altLang="en-US" sz="2000" b="1" dirty="0">
              <a:solidFill>
                <a:schemeClr val="accent1"/>
              </a:solidFill>
              <a:latin typeface="微软雅黑" panose="020B0503020204020204" charset="-122"/>
              <a:ea typeface="微软雅黑" panose="020B0503020204020204" charset="-122"/>
              <a:sym typeface="+mn-ea"/>
            </a:endParaRPr>
          </a:p>
        </p:txBody>
      </p:sp>
      <p:sp>
        <p:nvSpPr>
          <p:cNvPr id="6" name="Text4">
            <a:extLst>
              <a:ext uri="{FF2B5EF4-FFF2-40B4-BE49-F238E27FC236}">
                <a16:creationId xmlns:a16="http://schemas.microsoft.com/office/drawing/2014/main" id="{33CE9F24-A47E-AA79-22F1-40377CC65A52}"/>
              </a:ext>
            </a:extLst>
          </p:cNvPr>
          <p:cNvSpPr txBox="1"/>
          <p:nvPr>
            <p:custDataLst>
              <p:tags r:id="rId9"/>
            </p:custDataLst>
          </p:nvPr>
        </p:nvSpPr>
        <p:spPr>
          <a:xfrm>
            <a:off x="404496" y="2909745"/>
            <a:ext cx="6092331" cy="1125763"/>
          </a:xfrm>
          <a:prstGeom prst="rect">
            <a:avLst/>
          </a:prstGeom>
          <a:noFill/>
        </p:spPr>
        <p:txBody>
          <a:bodyPr wrap="square" rtlCol="0">
            <a:normAutofit fontScale="92500" lnSpcReduction="10000"/>
          </a:bodyPr>
          <a:lstStyle/>
          <a:p>
            <a:pPr algn="just" fontAlgn="auto">
              <a:lnSpc>
                <a:spcPct val="150000"/>
              </a:lnSpc>
              <a:spcBef>
                <a:spcPts val="150"/>
              </a:spcBef>
              <a:spcAft>
                <a:spcPts val="150"/>
              </a:spcAft>
              <a:buClrTx/>
              <a:buSzTx/>
              <a:buFontTx/>
            </a:pPr>
            <a:r>
              <a:rPr lang="en-US" altLang="zh-CN" sz="1325">
                <a:solidFill>
                  <a:schemeClr val="bg2"/>
                </a:solidFill>
                <a:latin typeface="微软雅黑" panose="020B0503020204020204" charset="-122"/>
                <a:ea typeface="微软雅黑" panose="020B0503020204020204" charset="-122"/>
                <a:sym typeface="+mn-ea"/>
              </a:rPr>
              <a:t>Excel DSL is a domain-specific language (DSL) specifically designed for Excel applications. It is a programming language based on Excel that allows users to write formulas and macros using specific syntax and structure, enabling more efficient and flexible data analysis and processing.</a:t>
            </a:r>
            <a:endParaRPr lang="en-US" sz="1325" dirty="0">
              <a:solidFill>
                <a:schemeClr val="bg2"/>
              </a:solidFill>
              <a:latin typeface="微软雅黑" panose="020B0503020204020204" charset="-122"/>
              <a:ea typeface="微软雅黑" panose="020B0503020204020204" charset="-122"/>
              <a:cs typeface="Muli" charset="0"/>
              <a:sym typeface="+mn-ea"/>
            </a:endParaRPr>
          </a:p>
        </p:txBody>
      </p:sp>
      <p:sp>
        <p:nvSpPr>
          <p:cNvPr id="7" name="Text5">
            <a:extLst>
              <a:ext uri="{FF2B5EF4-FFF2-40B4-BE49-F238E27FC236}">
                <a16:creationId xmlns:a16="http://schemas.microsoft.com/office/drawing/2014/main" id="{46386F31-00B8-A64C-EE39-FC10F59A3ED7}"/>
              </a:ext>
            </a:extLst>
          </p:cNvPr>
          <p:cNvSpPr txBox="1"/>
          <p:nvPr>
            <p:custDataLst>
              <p:tags r:id="rId10"/>
            </p:custDataLst>
          </p:nvPr>
        </p:nvSpPr>
        <p:spPr>
          <a:xfrm>
            <a:off x="404496" y="4863145"/>
            <a:ext cx="6092331" cy="1161070"/>
          </a:xfrm>
          <a:prstGeom prst="rect">
            <a:avLst/>
          </a:prstGeom>
          <a:noFill/>
        </p:spPr>
        <p:txBody>
          <a:bodyPr wrap="square" rtlCol="0">
            <a:normAutofit fontScale="92500"/>
          </a:bodyPr>
          <a:lstStyle/>
          <a:p>
            <a:pPr algn="just" fontAlgn="auto">
              <a:lnSpc>
                <a:spcPct val="150000"/>
              </a:lnSpc>
              <a:spcBef>
                <a:spcPts val="150"/>
              </a:spcBef>
              <a:spcAft>
                <a:spcPts val="150"/>
              </a:spcAft>
              <a:buClrTx/>
              <a:buSzTx/>
              <a:buFontTx/>
            </a:pPr>
            <a:r>
              <a:rPr lang="en-US" altLang="zh-CN" sz="1325" b="1" dirty="0">
                <a:solidFill>
                  <a:schemeClr val="bg2"/>
                </a:solidFill>
                <a:latin typeface="微软雅黑" panose="020B0503020204020204" charset="-122"/>
                <a:ea typeface="微软雅黑" panose="020B0503020204020204" charset="-122"/>
                <a:sym typeface="+mn-ea"/>
              </a:rPr>
              <a:t>Simple and easy grammar: The syntax design of Excel DSL is simple and straightforward, making it easy to learn and master. Users can write formulas and macros using simple vocabulary and structures without needing to master complex programming languages.</a:t>
            </a:r>
            <a:endParaRPr lang="en-US" sz="1325" dirty="0">
              <a:solidFill>
                <a:schemeClr val="bg2"/>
              </a:solidFill>
              <a:latin typeface="微软雅黑" panose="020B0503020204020204" charset="-122"/>
              <a:ea typeface="微软雅黑" panose="020B0503020204020204" charset="-122"/>
              <a:cs typeface="Muli" charset="0"/>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1">
            <a:extLst>
              <a:ext uri="{FF2B5EF4-FFF2-40B4-BE49-F238E27FC236}">
                <a16:creationId xmlns:a16="http://schemas.microsoft.com/office/drawing/2014/main" id="{72C6A2DE-B8D6-E4C0-3FB7-9208CFA50A14}"/>
              </a:ext>
            </a:extLst>
          </p:cNvPr>
          <p:cNvSpPr/>
          <p:nvPr>
            <p:custDataLst>
              <p:tags r:id="rId2"/>
            </p:custDataLst>
          </p:nvPr>
        </p:nvSpPr>
        <p:spPr>
          <a:xfrm>
            <a:off x="6756402" y="435060"/>
            <a:ext cx="4947919" cy="2845658"/>
          </a:xfrm>
          <a:prstGeom prst="ellipse">
            <a:avLst/>
          </a:prstGeom>
          <a:blipFill dpi="0" rotWithShape="0">
            <a:blip r:embed="rId16"/>
            <a:srcRect/>
            <a:stretch>
              <a:fillRect t="-36938" b="-36938"/>
            </a:stretch>
          </a:blipFill>
          <a:ln w="10579">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Shape2">
            <a:extLst>
              <a:ext uri="{FF2B5EF4-FFF2-40B4-BE49-F238E27FC236}">
                <a16:creationId xmlns:a16="http://schemas.microsoft.com/office/drawing/2014/main" id="{D1D94E55-9E87-A0CC-C4D0-4944FB013552}"/>
              </a:ext>
            </a:extLst>
          </p:cNvPr>
          <p:cNvSpPr/>
          <p:nvPr>
            <p:custDataLst>
              <p:tags r:id="rId3"/>
            </p:custDataLst>
          </p:nvPr>
        </p:nvSpPr>
        <p:spPr>
          <a:xfrm>
            <a:off x="6756401" y="3577282"/>
            <a:ext cx="4947919" cy="2845658"/>
          </a:xfrm>
          <a:prstGeom prst="ellipse">
            <a:avLst/>
          </a:prstGeom>
          <a:blipFill dpi="0" rotWithShape="0">
            <a:blip r:embed="rId17"/>
            <a:srcRect/>
            <a:stretch>
              <a:fillRect t="-36938" b="-36938"/>
            </a:stretch>
          </a:blipFill>
          <a:ln w="10579">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Text1">
            <a:extLst>
              <a:ext uri="{FF2B5EF4-FFF2-40B4-BE49-F238E27FC236}">
                <a16:creationId xmlns:a16="http://schemas.microsoft.com/office/drawing/2014/main" id="{0D9EABDB-E731-E6CE-5363-F029DD956178}"/>
              </a:ext>
            </a:extLst>
          </p:cNvPr>
          <p:cNvSpPr txBox="1"/>
          <p:nvPr>
            <p:custDataLst>
              <p:tags r:id="rId4"/>
            </p:custDataLst>
          </p:nvPr>
        </p:nvSpPr>
        <p:spPr>
          <a:xfrm>
            <a:off x="440881" y="356931"/>
            <a:ext cx="5878181" cy="1316910"/>
          </a:xfrm>
          <a:prstGeom prst="rect">
            <a:avLst/>
          </a:prstGeom>
          <a:noFill/>
        </p:spPr>
        <p:txBody>
          <a:bodyPr wrap="square" rtlCol="0" anchor="b"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What is the purpose of using a scenario?</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9" name="Rectangle: Rounded Corners 8">
            <a:extLst>
              <a:ext uri="{FF2B5EF4-FFF2-40B4-BE49-F238E27FC236}">
                <a16:creationId xmlns:a16="http://schemas.microsoft.com/office/drawing/2014/main" id="{32E46765-22B8-FCF2-894A-CB3624C9C435}"/>
              </a:ext>
            </a:extLst>
          </p:cNvPr>
          <p:cNvSpPr/>
          <p:nvPr>
            <p:custDataLst>
              <p:tags r:id="rId5"/>
            </p:custDataLst>
          </p:nvPr>
        </p:nvSpPr>
        <p:spPr>
          <a:xfrm>
            <a:off x="248329" y="2198364"/>
            <a:ext cx="127000" cy="86258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Rounded Corners 9">
            <a:extLst>
              <a:ext uri="{FF2B5EF4-FFF2-40B4-BE49-F238E27FC236}">
                <a16:creationId xmlns:a16="http://schemas.microsoft.com/office/drawing/2014/main" id="{13D49483-A596-61F3-BDF0-AEE6E143FA39}"/>
              </a:ext>
            </a:extLst>
          </p:cNvPr>
          <p:cNvSpPr/>
          <p:nvPr>
            <p:custDataLst>
              <p:tags r:id="rId6"/>
            </p:custDataLst>
          </p:nvPr>
        </p:nvSpPr>
        <p:spPr>
          <a:xfrm>
            <a:off x="438829" y="2198364"/>
            <a:ext cx="5889689" cy="862584"/>
          </a:xfrm>
          <a:prstGeom prst="roundRect">
            <a:avLst>
              <a:gd name="adj" fmla="val 8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Rounded Corners 10">
            <a:extLst>
              <a:ext uri="{FF2B5EF4-FFF2-40B4-BE49-F238E27FC236}">
                <a16:creationId xmlns:a16="http://schemas.microsoft.com/office/drawing/2014/main" id="{DA7A52DA-833B-5E14-58CF-777AA4137686}"/>
              </a:ext>
            </a:extLst>
          </p:cNvPr>
          <p:cNvSpPr/>
          <p:nvPr>
            <p:custDataLst>
              <p:tags r:id="rId7"/>
            </p:custDataLst>
          </p:nvPr>
        </p:nvSpPr>
        <p:spPr>
          <a:xfrm>
            <a:off x="248329" y="3010148"/>
            <a:ext cx="127000" cy="70408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Rounded Corners 11">
            <a:extLst>
              <a:ext uri="{FF2B5EF4-FFF2-40B4-BE49-F238E27FC236}">
                <a16:creationId xmlns:a16="http://schemas.microsoft.com/office/drawing/2014/main" id="{1D5B0B04-6FA1-0307-4137-6CB0B66B1BD1}"/>
              </a:ext>
            </a:extLst>
          </p:cNvPr>
          <p:cNvSpPr/>
          <p:nvPr>
            <p:custDataLst>
              <p:tags r:id="rId8"/>
            </p:custDataLst>
          </p:nvPr>
        </p:nvSpPr>
        <p:spPr>
          <a:xfrm>
            <a:off x="438829" y="3010148"/>
            <a:ext cx="5889689" cy="704088"/>
          </a:xfrm>
          <a:prstGeom prst="roundRect">
            <a:avLst>
              <a:gd name="adj" fmla="val 8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4E1608E4-F267-B5B4-7CF0-8EFA34535CFC}"/>
              </a:ext>
            </a:extLst>
          </p:cNvPr>
          <p:cNvSpPr/>
          <p:nvPr>
            <p:custDataLst>
              <p:tags r:id="rId9"/>
            </p:custDataLst>
          </p:nvPr>
        </p:nvSpPr>
        <p:spPr>
          <a:xfrm>
            <a:off x="248329" y="3612636"/>
            <a:ext cx="127000" cy="70408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Rounded Corners 13">
            <a:extLst>
              <a:ext uri="{FF2B5EF4-FFF2-40B4-BE49-F238E27FC236}">
                <a16:creationId xmlns:a16="http://schemas.microsoft.com/office/drawing/2014/main" id="{EDEA6D6F-6A40-21C9-F6C1-1DCAA07E44FE}"/>
              </a:ext>
            </a:extLst>
          </p:cNvPr>
          <p:cNvSpPr/>
          <p:nvPr>
            <p:custDataLst>
              <p:tags r:id="rId10"/>
            </p:custDataLst>
          </p:nvPr>
        </p:nvSpPr>
        <p:spPr>
          <a:xfrm>
            <a:off x="438829" y="3612636"/>
            <a:ext cx="5889689" cy="704088"/>
          </a:xfrm>
          <a:prstGeom prst="roundRect">
            <a:avLst>
              <a:gd name="adj" fmla="val 8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892F7C9D-3517-0BEF-43D8-0D5BCE5035FF}"/>
              </a:ext>
            </a:extLst>
          </p:cNvPr>
          <p:cNvSpPr/>
          <p:nvPr>
            <p:custDataLst>
              <p:tags r:id="rId11"/>
            </p:custDataLst>
          </p:nvPr>
        </p:nvSpPr>
        <p:spPr>
          <a:xfrm>
            <a:off x="248329" y="4215124"/>
            <a:ext cx="127000" cy="129082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453BCA45-B254-5111-DAF8-973B231DFA5F}"/>
              </a:ext>
            </a:extLst>
          </p:cNvPr>
          <p:cNvSpPr/>
          <p:nvPr>
            <p:custDataLst>
              <p:tags r:id="rId12"/>
            </p:custDataLst>
          </p:nvPr>
        </p:nvSpPr>
        <p:spPr>
          <a:xfrm>
            <a:off x="438829" y="4215124"/>
            <a:ext cx="5889689" cy="1290828"/>
          </a:xfrm>
          <a:prstGeom prst="roundRect">
            <a:avLst>
              <a:gd name="adj" fmla="val 8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2">
            <a:extLst>
              <a:ext uri="{FF2B5EF4-FFF2-40B4-BE49-F238E27FC236}">
                <a16:creationId xmlns:a16="http://schemas.microsoft.com/office/drawing/2014/main" id="{AE52B7B1-CDCC-4927-0DF9-A96C0984CD78}"/>
              </a:ext>
            </a:extLst>
          </p:cNvPr>
          <p:cNvSpPr txBox="1"/>
          <p:nvPr>
            <p:custDataLst>
              <p:tags r:id="rId13"/>
            </p:custDataLst>
          </p:nvPr>
        </p:nvSpPr>
        <p:spPr>
          <a:xfrm>
            <a:off x="441379" y="1853954"/>
            <a:ext cx="5885760" cy="3631735"/>
          </a:xfrm>
          <a:prstGeom prst="rect">
            <a:avLst/>
          </a:prstGeom>
          <a:noFill/>
          <a:ln>
            <a:noFill/>
          </a:ln>
        </p:spPr>
        <p:txBody>
          <a:bodyPr spcFirstLastPara="1" wrap="square" lIns="60950" tIns="30466" rIns="60950" bIns="30466" anchor="t" anchorCtr="0">
            <a:normAutofit fontScale="70000" lnSpcReduction="20000"/>
          </a:bodyPr>
          <a:lstStyle/>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 What is a scenario? In the Excel Domain Specific Language, a scenario is an important concept used to describe a series of data operations related to specific business requirements. These operations can include data input, data processing, data output, and the logical relationships and sequence between them. Through scenarios, users can express their business requirements more clearly and better manage and control data.
2. Business simulation: Scenarios can be used to simulate various business processes, such as sales forecasting and production planning. Through scenarios, users can simulate various possible situations and observe their impact on business data.
3. Data automation: Scenarios can help users automate repetitive data operations, such as data input and data processing. This can save time and effort and improve work efficiency.
4. Data compliance: Scenarios can help users ensure data compliance, such as data cleaning and data validation. Through scenarios, users can set specific rules and conditions to ensure data accuracy and completeness.
In conclusion, scenarios play an important role in the Excel Domain Specific Language. They can help users express their business requirements, manage and control data, and improve work efficiency and data quality.</a:t>
            </a:r>
            <a:endParaRPr kumimoji="0" lang="zh-CN" altLang="en-US" sz="10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
        <p:nvSpPr>
          <p:cNvPr id="8" name="装饰文本">
            <a:extLst>
              <a:ext uri="{FF2B5EF4-FFF2-40B4-BE49-F238E27FC236}">
                <a16:creationId xmlns:a16="http://schemas.microsoft.com/office/drawing/2014/main" id="{0B8A3D48-093B-8B54-0F6E-036C56F975E0}"/>
              </a:ext>
            </a:extLst>
          </p:cNvPr>
          <p:cNvSpPr txBox="1"/>
          <p:nvPr/>
        </p:nvSpPr>
        <p:spPr>
          <a:xfrm>
            <a:off x="10479428" y="6327478"/>
            <a:ext cx="1326005" cy="215444"/>
          </a:xfrm>
          <a:prstGeom prst="rect">
            <a:avLst/>
          </a:prstGeom>
          <a:noFill/>
        </p:spPr>
        <p:txBody>
          <a:bodyPr wrap="none" rtlCol="0">
            <a:spAutoFit/>
          </a:bodyPr>
          <a:lstStyle/>
          <a:p>
            <a:pPr algn="ctr"/>
            <a:r>
              <a:rPr lang="id-ID" sz="800" spc="400">
                <a:solidFill>
                  <a:schemeClr val="tx2"/>
                </a:solidFill>
                <a:uFillTx/>
                <a:latin typeface="+mj-ea"/>
                <a:ea typeface="+mj-ea"/>
                <a:sym typeface="思源黑体 CN" panose="020B0500000000000000" pitchFamily="34" charset="-122"/>
              </a:rPr>
              <a:t>VIEW MORE.</a:t>
            </a:r>
            <a:endParaRPr lang="id-ID" sz="800" spc="400" dirty="0">
              <a:solidFill>
                <a:schemeClr val="tx2"/>
              </a:solidFill>
              <a:uFillTx/>
              <a:latin typeface="+mj-ea"/>
              <a:ea typeface="+mj-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015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16200000">
            <a:off x="9098760" y="2463704"/>
            <a:ext cx="664200" cy="2366502"/>
          </a:xfrm>
          <a:custGeom>
            <a:avLst/>
            <a:gdLst>
              <a:gd name="connsiteX0" fmla="*/ 664200 w 664200"/>
              <a:gd name="connsiteY0" fmla="*/ 382771 h 2366502"/>
              <a:gd name="connsiteX1" fmla="*/ 664200 w 664200"/>
              <a:gd name="connsiteY1" fmla="*/ 2194840 h 2366502"/>
              <a:gd name="connsiteX2" fmla="*/ 492538 w 664200"/>
              <a:gd name="connsiteY2" fmla="*/ 2366502 h 2366502"/>
              <a:gd name="connsiteX3" fmla="*/ 171662 w 664200"/>
              <a:gd name="connsiteY3" fmla="*/ 2366502 h 2366502"/>
              <a:gd name="connsiteX4" fmla="*/ 0 w 664200"/>
              <a:gd name="connsiteY4" fmla="*/ 2194840 h 2366502"/>
              <a:gd name="connsiteX5" fmla="*/ 0 w 664200"/>
              <a:gd name="connsiteY5" fmla="*/ 382771 h 2366502"/>
              <a:gd name="connsiteX6" fmla="*/ 171662 w 664200"/>
              <a:gd name="connsiteY6" fmla="*/ 211109 h 2366502"/>
              <a:gd name="connsiteX7" fmla="*/ 209656 w 664200"/>
              <a:gd name="connsiteY7" fmla="*/ 211109 h 2366502"/>
              <a:gd name="connsiteX8" fmla="*/ 332100 w 664200"/>
              <a:gd name="connsiteY8" fmla="*/ 0 h 2366502"/>
              <a:gd name="connsiteX9" fmla="*/ 454543 w 664200"/>
              <a:gd name="connsiteY9" fmla="*/ 211109 h 2366502"/>
              <a:gd name="connsiteX10" fmla="*/ 492538 w 664200"/>
              <a:gd name="connsiteY10" fmla="*/ 211109 h 2366502"/>
              <a:gd name="connsiteX11" fmla="*/ 664200 w 664200"/>
              <a:gd name="connsiteY11" fmla="*/ 382771 h 236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200" h="2366502">
                <a:moveTo>
                  <a:pt x="664200" y="382771"/>
                </a:moveTo>
                <a:lnTo>
                  <a:pt x="664200" y="2194840"/>
                </a:lnTo>
                <a:cubicBezTo>
                  <a:pt x="664200" y="2289646"/>
                  <a:pt x="587344" y="2366502"/>
                  <a:pt x="492538" y="2366502"/>
                </a:cubicBezTo>
                <a:lnTo>
                  <a:pt x="171662" y="2366502"/>
                </a:lnTo>
                <a:cubicBezTo>
                  <a:pt x="76856" y="2366502"/>
                  <a:pt x="0" y="2289646"/>
                  <a:pt x="0" y="2194840"/>
                </a:cubicBezTo>
                <a:lnTo>
                  <a:pt x="0" y="382771"/>
                </a:lnTo>
                <a:cubicBezTo>
                  <a:pt x="0" y="287965"/>
                  <a:pt x="76856" y="211109"/>
                  <a:pt x="171662" y="211109"/>
                </a:cubicBezTo>
                <a:lnTo>
                  <a:pt x="209656" y="211109"/>
                </a:lnTo>
                <a:lnTo>
                  <a:pt x="332100" y="0"/>
                </a:lnTo>
                <a:lnTo>
                  <a:pt x="454543" y="211109"/>
                </a:lnTo>
                <a:lnTo>
                  <a:pt x="492538" y="211109"/>
                </a:lnTo>
                <a:cubicBezTo>
                  <a:pt x="587344" y="211109"/>
                  <a:pt x="664200" y="287965"/>
                  <a:pt x="664200" y="382771"/>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j-ea"/>
              <a:ea typeface="+mj-ea"/>
            </a:endParaRPr>
          </a:p>
        </p:txBody>
      </p:sp>
      <p:sp>
        <p:nvSpPr>
          <p:cNvPr id="6" name="任意多边形: 形状 5"/>
          <p:cNvSpPr/>
          <p:nvPr/>
        </p:nvSpPr>
        <p:spPr>
          <a:xfrm rot="5400000" flipH="1">
            <a:off x="2167779" y="2463704"/>
            <a:ext cx="664200" cy="2366502"/>
          </a:xfrm>
          <a:custGeom>
            <a:avLst/>
            <a:gdLst>
              <a:gd name="connsiteX0" fmla="*/ 664200 w 664200"/>
              <a:gd name="connsiteY0" fmla="*/ 382771 h 2366502"/>
              <a:gd name="connsiteX1" fmla="*/ 664200 w 664200"/>
              <a:gd name="connsiteY1" fmla="*/ 2194840 h 2366502"/>
              <a:gd name="connsiteX2" fmla="*/ 492538 w 664200"/>
              <a:gd name="connsiteY2" fmla="*/ 2366502 h 2366502"/>
              <a:gd name="connsiteX3" fmla="*/ 171662 w 664200"/>
              <a:gd name="connsiteY3" fmla="*/ 2366502 h 2366502"/>
              <a:gd name="connsiteX4" fmla="*/ 0 w 664200"/>
              <a:gd name="connsiteY4" fmla="*/ 2194840 h 2366502"/>
              <a:gd name="connsiteX5" fmla="*/ 0 w 664200"/>
              <a:gd name="connsiteY5" fmla="*/ 382771 h 2366502"/>
              <a:gd name="connsiteX6" fmla="*/ 171662 w 664200"/>
              <a:gd name="connsiteY6" fmla="*/ 211109 h 2366502"/>
              <a:gd name="connsiteX7" fmla="*/ 209656 w 664200"/>
              <a:gd name="connsiteY7" fmla="*/ 211109 h 2366502"/>
              <a:gd name="connsiteX8" fmla="*/ 332100 w 664200"/>
              <a:gd name="connsiteY8" fmla="*/ 0 h 2366502"/>
              <a:gd name="connsiteX9" fmla="*/ 454543 w 664200"/>
              <a:gd name="connsiteY9" fmla="*/ 211109 h 2366502"/>
              <a:gd name="connsiteX10" fmla="*/ 492538 w 664200"/>
              <a:gd name="connsiteY10" fmla="*/ 211109 h 2366502"/>
              <a:gd name="connsiteX11" fmla="*/ 664200 w 664200"/>
              <a:gd name="connsiteY11" fmla="*/ 382771 h 236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200" h="2366502">
                <a:moveTo>
                  <a:pt x="664200" y="382771"/>
                </a:moveTo>
                <a:lnTo>
                  <a:pt x="664200" y="2194840"/>
                </a:lnTo>
                <a:cubicBezTo>
                  <a:pt x="664200" y="2289646"/>
                  <a:pt x="587344" y="2366502"/>
                  <a:pt x="492538" y="2366502"/>
                </a:cubicBezTo>
                <a:lnTo>
                  <a:pt x="171662" y="2366502"/>
                </a:lnTo>
                <a:cubicBezTo>
                  <a:pt x="76856" y="2366502"/>
                  <a:pt x="0" y="2289646"/>
                  <a:pt x="0" y="2194840"/>
                </a:cubicBezTo>
                <a:lnTo>
                  <a:pt x="0" y="382771"/>
                </a:lnTo>
                <a:cubicBezTo>
                  <a:pt x="0" y="287965"/>
                  <a:pt x="76856" y="211109"/>
                  <a:pt x="171662" y="211109"/>
                </a:cubicBezTo>
                <a:lnTo>
                  <a:pt x="209656" y="211109"/>
                </a:lnTo>
                <a:lnTo>
                  <a:pt x="332100" y="0"/>
                </a:lnTo>
                <a:lnTo>
                  <a:pt x="454543" y="211109"/>
                </a:lnTo>
                <a:lnTo>
                  <a:pt x="492538" y="211109"/>
                </a:lnTo>
                <a:cubicBezTo>
                  <a:pt x="587344" y="211109"/>
                  <a:pt x="664200" y="287965"/>
                  <a:pt x="664200" y="382771"/>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7" name="任意多边形: 形状 6"/>
          <p:cNvSpPr/>
          <p:nvPr/>
        </p:nvSpPr>
        <p:spPr>
          <a:xfrm>
            <a:off x="1733440" y="1703023"/>
            <a:ext cx="2321178" cy="664200"/>
          </a:xfrm>
          <a:custGeom>
            <a:avLst/>
            <a:gdLst>
              <a:gd name="connsiteX0" fmla="*/ 197804 w 2123704"/>
              <a:gd name="connsiteY0" fmla="*/ 0 h 607693"/>
              <a:gd name="connsiteX1" fmla="*/ 1787336 w 2123704"/>
              <a:gd name="connsiteY1" fmla="*/ 0 h 607693"/>
              <a:gd name="connsiteX2" fmla="*/ 1985140 w 2123704"/>
              <a:gd name="connsiteY2" fmla="*/ 197804 h 607693"/>
              <a:gd name="connsiteX3" fmla="*/ 1985140 w 2123704"/>
              <a:gd name="connsiteY3" fmla="*/ 405360 h 607693"/>
              <a:gd name="connsiteX4" fmla="*/ 2123704 w 2123704"/>
              <a:gd name="connsiteY4" fmla="*/ 607693 h 607693"/>
              <a:gd name="connsiteX5" fmla="*/ 1787336 w 2123704"/>
              <a:gd name="connsiteY5" fmla="*/ 607693 h 607693"/>
              <a:gd name="connsiteX6" fmla="*/ 1764196 w 2123704"/>
              <a:gd name="connsiteY6" fmla="*/ 607693 h 607693"/>
              <a:gd name="connsiteX7" fmla="*/ 197804 w 2123704"/>
              <a:gd name="connsiteY7" fmla="*/ 607693 h 607693"/>
              <a:gd name="connsiteX8" fmla="*/ 0 w 2123704"/>
              <a:gd name="connsiteY8" fmla="*/ 409889 h 607693"/>
              <a:gd name="connsiteX9" fmla="*/ 0 w 2123704"/>
              <a:gd name="connsiteY9" fmla="*/ 197804 h 607693"/>
              <a:gd name="connsiteX10" fmla="*/ 197804 w 2123704"/>
              <a:gd name="connsiteY10" fmla="*/ 0 h 60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704" h="607693">
                <a:moveTo>
                  <a:pt x="197804" y="0"/>
                </a:moveTo>
                <a:lnTo>
                  <a:pt x="1787336" y="0"/>
                </a:lnTo>
                <a:cubicBezTo>
                  <a:pt x="1896580" y="0"/>
                  <a:pt x="1985140" y="88560"/>
                  <a:pt x="1985140" y="197804"/>
                </a:cubicBezTo>
                <a:lnTo>
                  <a:pt x="1985140" y="405360"/>
                </a:lnTo>
                <a:lnTo>
                  <a:pt x="2123704" y="607693"/>
                </a:lnTo>
                <a:lnTo>
                  <a:pt x="1787336" y="607693"/>
                </a:lnTo>
                <a:lnTo>
                  <a:pt x="1764196" y="607693"/>
                </a:lnTo>
                <a:lnTo>
                  <a:pt x="197804" y="607693"/>
                </a:lnTo>
                <a:cubicBezTo>
                  <a:pt x="88560" y="607693"/>
                  <a:pt x="0" y="519133"/>
                  <a:pt x="0" y="409889"/>
                </a:cubicBezTo>
                <a:lnTo>
                  <a:pt x="0" y="197804"/>
                </a:lnTo>
                <a:cubicBezTo>
                  <a:pt x="0" y="88560"/>
                  <a:pt x="88560" y="0"/>
                  <a:pt x="197804" y="0"/>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mj-ea"/>
              <a:ea typeface="+mj-ea"/>
            </a:endParaRPr>
          </a:p>
        </p:txBody>
      </p:sp>
      <p:sp>
        <p:nvSpPr>
          <p:cNvPr id="8" name="任意多边形: 形状 7"/>
          <p:cNvSpPr/>
          <p:nvPr/>
        </p:nvSpPr>
        <p:spPr>
          <a:xfrm flipV="1">
            <a:off x="1733440" y="4926688"/>
            <a:ext cx="2321178" cy="664200"/>
          </a:xfrm>
          <a:custGeom>
            <a:avLst/>
            <a:gdLst>
              <a:gd name="connsiteX0" fmla="*/ 197804 w 2123704"/>
              <a:gd name="connsiteY0" fmla="*/ 0 h 607693"/>
              <a:gd name="connsiteX1" fmla="*/ 1787336 w 2123704"/>
              <a:gd name="connsiteY1" fmla="*/ 0 h 607693"/>
              <a:gd name="connsiteX2" fmla="*/ 1985140 w 2123704"/>
              <a:gd name="connsiteY2" fmla="*/ 197804 h 607693"/>
              <a:gd name="connsiteX3" fmla="*/ 1985140 w 2123704"/>
              <a:gd name="connsiteY3" fmla="*/ 405360 h 607693"/>
              <a:gd name="connsiteX4" fmla="*/ 2123704 w 2123704"/>
              <a:gd name="connsiteY4" fmla="*/ 607693 h 607693"/>
              <a:gd name="connsiteX5" fmla="*/ 1787336 w 2123704"/>
              <a:gd name="connsiteY5" fmla="*/ 607693 h 607693"/>
              <a:gd name="connsiteX6" fmla="*/ 1764196 w 2123704"/>
              <a:gd name="connsiteY6" fmla="*/ 607693 h 607693"/>
              <a:gd name="connsiteX7" fmla="*/ 197804 w 2123704"/>
              <a:gd name="connsiteY7" fmla="*/ 607693 h 607693"/>
              <a:gd name="connsiteX8" fmla="*/ 0 w 2123704"/>
              <a:gd name="connsiteY8" fmla="*/ 409889 h 607693"/>
              <a:gd name="connsiteX9" fmla="*/ 0 w 2123704"/>
              <a:gd name="connsiteY9" fmla="*/ 197804 h 607693"/>
              <a:gd name="connsiteX10" fmla="*/ 197804 w 2123704"/>
              <a:gd name="connsiteY10" fmla="*/ 0 h 60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704" h="607693">
                <a:moveTo>
                  <a:pt x="197804" y="0"/>
                </a:moveTo>
                <a:lnTo>
                  <a:pt x="1787336" y="0"/>
                </a:lnTo>
                <a:cubicBezTo>
                  <a:pt x="1896580" y="0"/>
                  <a:pt x="1985140" y="88560"/>
                  <a:pt x="1985140" y="197804"/>
                </a:cubicBezTo>
                <a:lnTo>
                  <a:pt x="1985140" y="405360"/>
                </a:lnTo>
                <a:lnTo>
                  <a:pt x="2123704" y="607693"/>
                </a:lnTo>
                <a:lnTo>
                  <a:pt x="1787336" y="607693"/>
                </a:lnTo>
                <a:lnTo>
                  <a:pt x="1764196" y="607693"/>
                </a:lnTo>
                <a:lnTo>
                  <a:pt x="197804" y="607693"/>
                </a:lnTo>
                <a:cubicBezTo>
                  <a:pt x="88560" y="607693"/>
                  <a:pt x="0" y="519133"/>
                  <a:pt x="0" y="409889"/>
                </a:cubicBezTo>
                <a:lnTo>
                  <a:pt x="0" y="197804"/>
                </a:lnTo>
                <a:cubicBezTo>
                  <a:pt x="0" y="88560"/>
                  <a:pt x="88560" y="0"/>
                  <a:pt x="197804" y="0"/>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j-ea"/>
              <a:ea typeface="+mj-ea"/>
            </a:endParaRPr>
          </a:p>
        </p:txBody>
      </p:sp>
      <p:sp>
        <p:nvSpPr>
          <p:cNvPr id="9" name="椭圆 8"/>
          <p:cNvSpPr/>
          <p:nvPr/>
        </p:nvSpPr>
        <p:spPr>
          <a:xfrm>
            <a:off x="4109369" y="1790954"/>
            <a:ext cx="3712004" cy="37120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10" name="椭圆 9"/>
          <p:cNvSpPr/>
          <p:nvPr/>
        </p:nvSpPr>
        <p:spPr>
          <a:xfrm>
            <a:off x="3683131" y="1364716"/>
            <a:ext cx="4564479" cy="4564479"/>
          </a:xfrm>
          <a:prstGeom prst="ellipse">
            <a:avLst/>
          </a:prstGeom>
          <a:noFill/>
          <a:ln w="12700">
            <a:gradFill>
              <a:gsLst>
                <a:gs pos="5000">
                  <a:schemeClr val="accent2">
                    <a:alpha val="0"/>
                  </a:schemeClr>
                </a:gs>
                <a:gs pos="48000">
                  <a:schemeClr val="accent1"/>
                </a:gs>
                <a:gs pos="95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grpSp>
        <p:nvGrpSpPr>
          <p:cNvPr id="23" name="组合 22"/>
          <p:cNvGrpSpPr/>
          <p:nvPr/>
        </p:nvGrpSpPr>
        <p:grpSpPr>
          <a:xfrm>
            <a:off x="7874070" y="1703023"/>
            <a:ext cx="2321178" cy="3887865"/>
            <a:chOff x="8004700" y="1445214"/>
            <a:chExt cx="2321178" cy="3887865"/>
          </a:xfrm>
        </p:grpSpPr>
        <p:sp>
          <p:nvSpPr>
            <p:cNvPr id="24" name="任意多边形: 形状 23"/>
            <p:cNvSpPr/>
            <p:nvPr/>
          </p:nvSpPr>
          <p:spPr>
            <a:xfrm flipH="1">
              <a:off x="8004700" y="1445214"/>
              <a:ext cx="2321178" cy="664200"/>
            </a:xfrm>
            <a:custGeom>
              <a:avLst/>
              <a:gdLst>
                <a:gd name="connsiteX0" fmla="*/ 197804 w 2123704"/>
                <a:gd name="connsiteY0" fmla="*/ 0 h 607693"/>
                <a:gd name="connsiteX1" fmla="*/ 1787336 w 2123704"/>
                <a:gd name="connsiteY1" fmla="*/ 0 h 607693"/>
                <a:gd name="connsiteX2" fmla="*/ 1985140 w 2123704"/>
                <a:gd name="connsiteY2" fmla="*/ 197804 h 607693"/>
                <a:gd name="connsiteX3" fmla="*/ 1985140 w 2123704"/>
                <a:gd name="connsiteY3" fmla="*/ 405360 h 607693"/>
                <a:gd name="connsiteX4" fmla="*/ 2123704 w 2123704"/>
                <a:gd name="connsiteY4" fmla="*/ 607693 h 607693"/>
                <a:gd name="connsiteX5" fmla="*/ 1787336 w 2123704"/>
                <a:gd name="connsiteY5" fmla="*/ 607693 h 607693"/>
                <a:gd name="connsiteX6" fmla="*/ 1764196 w 2123704"/>
                <a:gd name="connsiteY6" fmla="*/ 607693 h 607693"/>
                <a:gd name="connsiteX7" fmla="*/ 197804 w 2123704"/>
                <a:gd name="connsiteY7" fmla="*/ 607693 h 607693"/>
                <a:gd name="connsiteX8" fmla="*/ 0 w 2123704"/>
                <a:gd name="connsiteY8" fmla="*/ 409889 h 607693"/>
                <a:gd name="connsiteX9" fmla="*/ 0 w 2123704"/>
                <a:gd name="connsiteY9" fmla="*/ 197804 h 607693"/>
                <a:gd name="connsiteX10" fmla="*/ 197804 w 2123704"/>
                <a:gd name="connsiteY10" fmla="*/ 0 h 60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704" h="607693">
                  <a:moveTo>
                    <a:pt x="197804" y="0"/>
                  </a:moveTo>
                  <a:lnTo>
                    <a:pt x="1787336" y="0"/>
                  </a:lnTo>
                  <a:cubicBezTo>
                    <a:pt x="1896580" y="0"/>
                    <a:pt x="1985140" y="88560"/>
                    <a:pt x="1985140" y="197804"/>
                  </a:cubicBezTo>
                  <a:lnTo>
                    <a:pt x="1985140" y="405360"/>
                  </a:lnTo>
                  <a:lnTo>
                    <a:pt x="2123704" y="607693"/>
                  </a:lnTo>
                  <a:lnTo>
                    <a:pt x="1787336" y="607693"/>
                  </a:lnTo>
                  <a:lnTo>
                    <a:pt x="1764196" y="607693"/>
                  </a:lnTo>
                  <a:lnTo>
                    <a:pt x="197804" y="607693"/>
                  </a:lnTo>
                  <a:cubicBezTo>
                    <a:pt x="88560" y="607693"/>
                    <a:pt x="0" y="519133"/>
                    <a:pt x="0" y="409889"/>
                  </a:cubicBezTo>
                  <a:lnTo>
                    <a:pt x="0" y="197804"/>
                  </a:lnTo>
                  <a:cubicBezTo>
                    <a:pt x="0" y="88560"/>
                    <a:pt x="88560" y="0"/>
                    <a:pt x="197804" y="0"/>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j-ea"/>
                <a:ea typeface="+mj-ea"/>
              </a:endParaRPr>
            </a:p>
          </p:txBody>
        </p:sp>
        <p:sp>
          <p:nvSpPr>
            <p:cNvPr id="25" name="任意多边形: 形状 24"/>
            <p:cNvSpPr/>
            <p:nvPr/>
          </p:nvSpPr>
          <p:spPr>
            <a:xfrm flipH="1" flipV="1">
              <a:off x="8004700" y="4668879"/>
              <a:ext cx="2321178" cy="664200"/>
            </a:xfrm>
            <a:custGeom>
              <a:avLst/>
              <a:gdLst>
                <a:gd name="connsiteX0" fmla="*/ 197804 w 2123704"/>
                <a:gd name="connsiteY0" fmla="*/ 0 h 607693"/>
                <a:gd name="connsiteX1" fmla="*/ 1787336 w 2123704"/>
                <a:gd name="connsiteY1" fmla="*/ 0 h 607693"/>
                <a:gd name="connsiteX2" fmla="*/ 1985140 w 2123704"/>
                <a:gd name="connsiteY2" fmla="*/ 197804 h 607693"/>
                <a:gd name="connsiteX3" fmla="*/ 1985140 w 2123704"/>
                <a:gd name="connsiteY3" fmla="*/ 405360 h 607693"/>
                <a:gd name="connsiteX4" fmla="*/ 2123704 w 2123704"/>
                <a:gd name="connsiteY4" fmla="*/ 607693 h 607693"/>
                <a:gd name="connsiteX5" fmla="*/ 1787336 w 2123704"/>
                <a:gd name="connsiteY5" fmla="*/ 607693 h 607693"/>
                <a:gd name="connsiteX6" fmla="*/ 1764196 w 2123704"/>
                <a:gd name="connsiteY6" fmla="*/ 607693 h 607693"/>
                <a:gd name="connsiteX7" fmla="*/ 197804 w 2123704"/>
                <a:gd name="connsiteY7" fmla="*/ 607693 h 607693"/>
                <a:gd name="connsiteX8" fmla="*/ 0 w 2123704"/>
                <a:gd name="connsiteY8" fmla="*/ 409889 h 607693"/>
                <a:gd name="connsiteX9" fmla="*/ 0 w 2123704"/>
                <a:gd name="connsiteY9" fmla="*/ 197804 h 607693"/>
                <a:gd name="connsiteX10" fmla="*/ 197804 w 2123704"/>
                <a:gd name="connsiteY10" fmla="*/ 0 h 60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704" h="607693">
                  <a:moveTo>
                    <a:pt x="197804" y="0"/>
                  </a:moveTo>
                  <a:lnTo>
                    <a:pt x="1787336" y="0"/>
                  </a:lnTo>
                  <a:cubicBezTo>
                    <a:pt x="1896580" y="0"/>
                    <a:pt x="1985140" y="88560"/>
                    <a:pt x="1985140" y="197804"/>
                  </a:cubicBezTo>
                  <a:lnTo>
                    <a:pt x="1985140" y="405360"/>
                  </a:lnTo>
                  <a:lnTo>
                    <a:pt x="2123704" y="607693"/>
                  </a:lnTo>
                  <a:lnTo>
                    <a:pt x="1787336" y="607693"/>
                  </a:lnTo>
                  <a:lnTo>
                    <a:pt x="1764196" y="607693"/>
                  </a:lnTo>
                  <a:lnTo>
                    <a:pt x="197804" y="607693"/>
                  </a:lnTo>
                  <a:cubicBezTo>
                    <a:pt x="88560" y="607693"/>
                    <a:pt x="0" y="519133"/>
                    <a:pt x="0" y="409889"/>
                  </a:cubicBezTo>
                  <a:lnTo>
                    <a:pt x="0" y="197804"/>
                  </a:lnTo>
                  <a:cubicBezTo>
                    <a:pt x="0" y="88560"/>
                    <a:pt x="88560" y="0"/>
                    <a:pt x="197804" y="0"/>
                  </a:cubicBezTo>
                  <a:close/>
                </a:path>
              </a:pathLst>
            </a:custGeom>
            <a:solidFill>
              <a:schemeClr val="bg1"/>
            </a:solidFill>
            <a:ln>
              <a:gradFill>
                <a:gsLst>
                  <a:gs pos="0">
                    <a:schemeClr val="accent1"/>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j-ea"/>
                <a:ea typeface="+mj-ea"/>
              </a:endParaRPr>
            </a:p>
          </p:txBody>
        </p:sp>
      </p:grpSp>
      <p:sp>
        <p:nvSpPr>
          <p:cNvPr id="33" name="椭圆 32"/>
          <p:cNvSpPr/>
          <p:nvPr/>
        </p:nvSpPr>
        <p:spPr>
          <a:xfrm>
            <a:off x="5322540" y="2237833"/>
            <a:ext cx="1239810" cy="123981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48" name="弧形 47"/>
          <p:cNvSpPr/>
          <p:nvPr/>
        </p:nvSpPr>
        <p:spPr>
          <a:xfrm>
            <a:off x="3683131" y="1364716"/>
            <a:ext cx="4564480" cy="4564480"/>
          </a:xfrm>
          <a:prstGeom prst="arc">
            <a:avLst>
              <a:gd name="adj1" fmla="val 16200000"/>
              <a:gd name="adj2" fmla="val 5388841"/>
            </a:avLst>
          </a:prstGeom>
          <a:ln w="3175">
            <a:gradFill>
              <a:gsLst>
                <a:gs pos="72000">
                  <a:schemeClr val="accent2">
                    <a:alpha val="0"/>
                  </a:schemeClr>
                </a:gs>
                <a:gs pos="39000">
                  <a:schemeClr val="accent1"/>
                </a:gs>
                <a:gs pos="100000">
                  <a:schemeClr val="accent2">
                    <a:alpha val="50000"/>
                  </a:schemeClr>
                </a:gs>
                <a:gs pos="0">
                  <a:schemeClr val="accent2">
                    <a:alpha val="0"/>
                  </a:schemeClr>
                </a:gs>
              </a:gsLst>
              <a:lin ang="5400000" scaled="1"/>
            </a:gra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mj-ea"/>
              <a:ea typeface="+mj-ea"/>
            </a:endParaRPr>
          </a:p>
        </p:txBody>
      </p:sp>
      <p:sp>
        <p:nvSpPr>
          <p:cNvPr id="49" name="弧形 48"/>
          <p:cNvSpPr/>
          <p:nvPr/>
        </p:nvSpPr>
        <p:spPr>
          <a:xfrm flipH="1">
            <a:off x="3894814" y="1576399"/>
            <a:ext cx="4141112" cy="4141114"/>
          </a:xfrm>
          <a:prstGeom prst="arc">
            <a:avLst>
              <a:gd name="adj1" fmla="val 16200000"/>
              <a:gd name="adj2" fmla="val 5388841"/>
            </a:avLst>
          </a:prstGeom>
          <a:ln w="3175">
            <a:gradFill>
              <a:gsLst>
                <a:gs pos="72000">
                  <a:schemeClr val="accent2">
                    <a:alpha val="0"/>
                  </a:schemeClr>
                </a:gs>
                <a:gs pos="39000">
                  <a:schemeClr val="accent1"/>
                </a:gs>
                <a:gs pos="100000">
                  <a:schemeClr val="accent2">
                    <a:alpha val="50000"/>
                  </a:schemeClr>
                </a:gs>
                <a:gs pos="0">
                  <a:schemeClr val="accent2">
                    <a:alpha val="0"/>
                  </a:schemeClr>
                </a:gs>
              </a:gsLst>
              <a:lin ang="5400000" scaled="1"/>
            </a:gra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52" name="Text1"/>
          <p:cNvSpPr txBox="1"/>
          <p:nvPr/>
        </p:nvSpPr>
        <p:spPr>
          <a:xfrm>
            <a:off x="1741777" y="1703023"/>
            <a:ext cx="2150954" cy="447435"/>
          </a:xfrm>
          <a:prstGeom prst="rect">
            <a:avLst/>
          </a:prstGeom>
          <a:noFill/>
        </p:spPr>
        <p:txBody>
          <a:bodyPr wrap="square" anchor="ctr">
            <a:normAutofit fontScale="47500" lnSpcReduction="200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Artificial intelligence generation.</a:t>
            </a:r>
            <a:endParaRPr lang="en-US" altLang="zh-CN" sz="2000" b="1" spc="300" dirty="0">
              <a:solidFill>
                <a:schemeClr val="accent1"/>
              </a:solidFill>
              <a:latin typeface="+mj-ea"/>
              <a:ea typeface="+mj-ea"/>
            </a:endParaRPr>
          </a:p>
        </p:txBody>
      </p:sp>
      <p:sp>
        <p:nvSpPr>
          <p:cNvPr id="54" name="Text2"/>
          <p:cNvSpPr txBox="1"/>
          <p:nvPr/>
        </p:nvSpPr>
        <p:spPr>
          <a:xfrm>
            <a:off x="1323382" y="3314854"/>
            <a:ext cx="2150954" cy="447435"/>
          </a:xfrm>
          <a:prstGeom prst="rect">
            <a:avLst/>
          </a:prstGeom>
          <a:noFill/>
        </p:spPr>
        <p:txBody>
          <a:bodyPr wrap="square" anchor="ctr">
            <a:normAutofit fontScale="55000" lnSpcReduction="200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Intelligent generation.</a:t>
            </a:r>
            <a:endParaRPr lang="en-US" altLang="zh-CN" sz="2000" b="1" spc="300" dirty="0">
              <a:solidFill>
                <a:schemeClr val="accent1"/>
              </a:solidFill>
              <a:latin typeface="+mj-ea"/>
              <a:ea typeface="+mj-ea"/>
            </a:endParaRPr>
          </a:p>
        </p:txBody>
      </p:sp>
      <p:sp>
        <p:nvSpPr>
          <p:cNvPr id="55" name="Text3"/>
          <p:cNvSpPr txBox="1"/>
          <p:nvPr/>
        </p:nvSpPr>
        <p:spPr>
          <a:xfrm>
            <a:off x="1741777" y="4933320"/>
            <a:ext cx="2150954" cy="447435"/>
          </a:xfrm>
          <a:prstGeom prst="rect">
            <a:avLst/>
          </a:prstGeom>
          <a:noFill/>
        </p:spPr>
        <p:txBody>
          <a:bodyPr wrap="square" anchor="ctr">
            <a:normAutofit fontScale="70000" lnSpcReduction="200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Smart generation.</a:t>
            </a:r>
            <a:endParaRPr lang="en-US" altLang="zh-CN" sz="2000" b="1" spc="300" dirty="0">
              <a:solidFill>
                <a:schemeClr val="accent1"/>
              </a:solidFill>
              <a:latin typeface="+mj-ea"/>
              <a:ea typeface="+mj-ea"/>
            </a:endParaRPr>
          </a:p>
        </p:txBody>
      </p:sp>
      <p:sp>
        <p:nvSpPr>
          <p:cNvPr id="56" name="Text4"/>
          <p:cNvSpPr txBox="1"/>
          <p:nvPr/>
        </p:nvSpPr>
        <p:spPr>
          <a:xfrm>
            <a:off x="8024935" y="4926686"/>
            <a:ext cx="2150954" cy="447435"/>
          </a:xfrm>
          <a:prstGeom prst="rect">
            <a:avLst/>
          </a:prstGeom>
          <a:noFill/>
        </p:spPr>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AI-generated.</a:t>
            </a:r>
            <a:endParaRPr lang="en-US" altLang="zh-CN" sz="2000" b="1" spc="300" dirty="0">
              <a:solidFill>
                <a:schemeClr val="accent1"/>
              </a:solidFill>
              <a:latin typeface="+mj-ea"/>
              <a:ea typeface="+mj-ea"/>
            </a:endParaRPr>
          </a:p>
        </p:txBody>
      </p:sp>
      <p:sp>
        <p:nvSpPr>
          <p:cNvPr id="57" name="Text5"/>
          <p:cNvSpPr txBox="1"/>
          <p:nvPr/>
        </p:nvSpPr>
        <p:spPr>
          <a:xfrm>
            <a:off x="8456405" y="3314853"/>
            <a:ext cx="2150954" cy="447435"/>
          </a:xfrm>
          <a:prstGeom prst="rect">
            <a:avLst/>
          </a:prstGeom>
          <a:noFill/>
        </p:spPr>
        <p:txBody>
          <a:bodyPr wrap="square" anchor="ctr">
            <a:normAutofit fontScale="55000" lnSpcReduction="200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Intelligent generation.</a:t>
            </a:r>
            <a:endParaRPr lang="en-US" altLang="zh-CN" sz="2000" b="1" spc="300" dirty="0">
              <a:solidFill>
                <a:schemeClr val="accent1"/>
              </a:solidFill>
              <a:latin typeface="+mj-ea"/>
              <a:ea typeface="+mj-ea"/>
            </a:endParaRPr>
          </a:p>
        </p:txBody>
      </p:sp>
      <p:sp>
        <p:nvSpPr>
          <p:cNvPr id="58" name="Text6"/>
          <p:cNvSpPr txBox="1"/>
          <p:nvPr/>
        </p:nvSpPr>
        <p:spPr>
          <a:xfrm>
            <a:off x="8024935" y="1707730"/>
            <a:ext cx="2150954" cy="447435"/>
          </a:xfrm>
          <a:prstGeom prst="rect">
            <a:avLst/>
          </a:prstGeom>
          <a:noFill/>
        </p:spPr>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b="1" spc="300">
                <a:solidFill>
                  <a:schemeClr val="accent1"/>
                </a:solidFill>
                <a:latin typeface="+mj-ea"/>
                <a:ea typeface="+mj-ea"/>
              </a:rPr>
              <a:t>AI-generated.</a:t>
            </a:r>
            <a:endParaRPr lang="en-US" altLang="zh-CN" sz="2000" b="1" spc="300" dirty="0">
              <a:solidFill>
                <a:schemeClr val="accent1"/>
              </a:solidFill>
              <a:latin typeface="+mj-ea"/>
              <a:ea typeface="+mj-ea"/>
            </a:endParaRPr>
          </a:p>
        </p:txBody>
      </p:sp>
      <p:sp>
        <p:nvSpPr>
          <p:cNvPr id="53" name="Text7"/>
          <p:cNvSpPr txBox="1"/>
          <p:nvPr/>
        </p:nvSpPr>
        <p:spPr>
          <a:xfrm>
            <a:off x="1754851" y="2150458"/>
            <a:ext cx="2137879"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AI generation.</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59" name="Text8"/>
          <p:cNvSpPr txBox="1"/>
          <p:nvPr/>
        </p:nvSpPr>
        <p:spPr>
          <a:xfrm>
            <a:off x="1309876" y="3743907"/>
            <a:ext cx="2150954"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Generation AI.</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60" name="Text9"/>
          <p:cNvSpPr txBox="1"/>
          <p:nvPr/>
        </p:nvSpPr>
        <p:spPr>
          <a:xfrm>
            <a:off x="1733440" y="5355740"/>
            <a:ext cx="2167628"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Translation: AI generation.</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61" name="Text10"/>
          <p:cNvSpPr txBox="1"/>
          <p:nvPr/>
        </p:nvSpPr>
        <p:spPr>
          <a:xfrm>
            <a:off x="8024935" y="2140410"/>
            <a:ext cx="2150954"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AI generation.</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62" name="Text11"/>
          <p:cNvSpPr txBox="1"/>
          <p:nvPr/>
        </p:nvSpPr>
        <p:spPr>
          <a:xfrm>
            <a:off x="8456405" y="3743907"/>
            <a:ext cx="2150954"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AI generation.</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63" name="Text12"/>
          <p:cNvSpPr txBox="1"/>
          <p:nvPr/>
        </p:nvSpPr>
        <p:spPr>
          <a:xfrm>
            <a:off x="8038010" y="5355740"/>
            <a:ext cx="2150954" cy="226810"/>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a:ln>
                  <a:noFill/>
                </a:ln>
                <a:solidFill>
                  <a:schemeClr val="accent1"/>
                </a:solidFill>
                <a:effectLst/>
                <a:uLnTx/>
                <a:uFillTx/>
                <a:latin typeface="+mj-ea"/>
                <a:ea typeface="+mj-ea"/>
                <a:cs typeface="+mn-cs"/>
              </a:rPr>
              <a:t>AI generation.</a:t>
            </a:r>
            <a:endParaRPr kumimoji="0" lang="en-US" altLang="zh-CN" sz="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65" name="Text13"/>
          <p:cNvSpPr txBox="1"/>
          <p:nvPr>
            <p:custDataLst>
              <p:tags r:id="rId2"/>
            </p:custDataLst>
          </p:nvPr>
        </p:nvSpPr>
        <p:spPr>
          <a:xfrm>
            <a:off x="4362841" y="3584920"/>
            <a:ext cx="3203005" cy="1336253"/>
          </a:xfrm>
          <a:prstGeom prst="rect">
            <a:avLst/>
          </a:prstGeom>
          <a:noFill/>
        </p:spPr>
        <p:txBody>
          <a:bodyPr wrap="square" rtlCol="0" anchor="ctr" anchorCtr="0">
            <a:normAutofit fontScale="85000" lnSpcReduction="20000"/>
          </a:bodyPr>
          <a:lstStyle/>
          <a:p>
            <a:pPr marL="0" marR="0" lvl="0" algn="ctr" defTabSz="914400" rtl="0" eaLnBrk="1" fontAlgn="auto" latinLnBrk="0" hangingPunct="1">
              <a:lnSpc>
                <a:spcPct val="120000"/>
              </a:lnSpc>
              <a:spcBef>
                <a:spcPts val="0"/>
              </a:spcBef>
              <a:spcAft>
                <a:spcPts val="0"/>
              </a:spcAft>
              <a:buClrTx/>
              <a:buSzTx/>
              <a:buFontTx/>
              <a:buNone/>
              <a:defRPr/>
            </a:pPr>
            <a:r>
              <a:rPr lang="en-US" altLang="zh-CN" sz="3200" b="1" noProof="0">
                <a:ln>
                  <a:noFill/>
                </a:ln>
                <a:solidFill>
                  <a:schemeClr val="tx2"/>
                </a:solidFill>
                <a:effectLst/>
                <a:uLnTx/>
                <a:uFillTx/>
                <a:latin typeface="+mj-ea"/>
                <a:ea typeface="+mj-ea"/>
                <a:cs typeface="微软雅黑" panose="020B0503020204020204" charset="-122"/>
                <a:sym typeface="思源黑体 CN" panose="020B0500000000000000" pitchFamily="34" charset="-122"/>
              </a:rPr>
              <a:t>Implementation is the action process of achieving goals.</a:t>
            </a:r>
            <a:endParaRPr lang="zh-CN" altLang="en-US" sz="3200" b="1" dirty="0">
              <a:solidFill>
                <a:schemeClr val="tx2"/>
              </a:solidFill>
              <a:latin typeface="+mj-ea"/>
              <a:ea typeface="+mj-ea"/>
              <a:cs typeface="微软雅黑" panose="020B0503020204020204" charset="-122"/>
              <a:sym typeface="思源黑体 CN" panose="020B0500000000000000" pitchFamily="34" charset="-122"/>
            </a:endParaRPr>
          </a:p>
        </p:txBody>
      </p:sp>
      <p:sp>
        <p:nvSpPr>
          <p:cNvPr id="3" name="Text14">
            <a:extLst>
              <a:ext uri="{FF2B5EF4-FFF2-40B4-BE49-F238E27FC236}">
                <a16:creationId xmlns:a16="http://schemas.microsoft.com/office/drawing/2014/main" id="{27072923-A039-77AB-7CAA-B9BE8D852EBC}"/>
              </a:ext>
            </a:extLst>
          </p:cNvPr>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What is the implementation?</a:t>
            </a:r>
            <a:endParaRPr lang="zh-CN" altLang="en-US" sz="3200" b="1" dirty="0">
              <a:latin typeface="+mj-ea"/>
              <a:ea typeface="+mj-ea"/>
              <a:cs typeface="微软雅黑" panose="020B0503020204020204" charset="-122"/>
              <a:sym typeface="思源黑体 CN" panose="020B0500000000000000" pitchFamily="34" charset="-122"/>
            </a:endParaRPr>
          </a:p>
        </p:txBody>
      </p:sp>
      <p:pic>
        <p:nvPicPr>
          <p:cNvPr id="4" name="Graphic 3">
            <a:extLst>
              <a:ext uri="{FF2B5EF4-FFF2-40B4-BE49-F238E27FC236}">
                <a16:creationId xmlns:a16="http://schemas.microsoft.com/office/drawing/2014/main" id="{72839B49-E579-6480-4412-BABBE29638CA}"/>
              </a:ext>
            </a:extLst>
          </p:cNvPr>
          <p:cNvPicPr>
            <a:picLocks/>
          </p:cNvPicPr>
          <p:nvPr>
            <p:custDataLst>
              <p:tags r:id="rId4"/>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9631" y="2611532"/>
            <a:ext cx="505627" cy="49544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5" name="矩形 24"/>
          <p:cNvSpPr/>
          <p:nvPr/>
        </p:nvSpPr>
        <p:spPr>
          <a:xfrm>
            <a:off x="4176037" y="1478356"/>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5" name="组合 4">
            <a:extLst>
              <a:ext uri="{FF2B5EF4-FFF2-40B4-BE49-F238E27FC236}">
                <a16:creationId xmlns:a16="http://schemas.microsoft.com/office/drawing/2014/main" id="{C9D7E7B7-1CE8-BAE5-EA26-14C3581D085B}"/>
              </a:ext>
            </a:extLst>
          </p:cNvPr>
          <p:cNvGrpSpPr/>
          <p:nvPr/>
        </p:nvGrpSpPr>
        <p:grpSpPr>
          <a:xfrm>
            <a:off x="4176037" y="1550232"/>
            <a:ext cx="45720" cy="2080389"/>
            <a:chOff x="4083440" y="1446059"/>
            <a:chExt cx="45720" cy="2080389"/>
          </a:xfrm>
        </p:grpSpPr>
        <p:cxnSp>
          <p:nvCxnSpPr>
            <p:cNvPr id="7" name="直接连接符 6"/>
            <p:cNvCxnSpPr/>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52" name="矩形 51"/>
          <p:cNvSpPr/>
          <p:nvPr/>
        </p:nvSpPr>
        <p:spPr>
          <a:xfrm>
            <a:off x="4590273" y="1705723"/>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Text1"/>
          <p:cNvSpPr txBox="1"/>
          <p:nvPr>
            <p:custDataLst>
              <p:tags r:id="rId2"/>
            </p:custDataLst>
          </p:nvPr>
        </p:nvSpPr>
        <p:spPr>
          <a:xfrm>
            <a:off x="4590273" y="2296764"/>
            <a:ext cx="6210640" cy="1274510"/>
          </a:xfrm>
          <a:prstGeom prst="rect">
            <a:avLst/>
          </a:prstGeom>
          <a:noFill/>
        </p:spPr>
        <p:txBody>
          <a:bodyPr wrap="square" rtlCol="0">
            <a:normAutofit/>
          </a:bodyPr>
          <a:lstStyle/>
          <a:p>
            <a:pPr algn="just" defTabSz="914400">
              <a:lnSpc>
                <a:spcPct val="130000"/>
              </a:lnSpc>
              <a:spcBef>
                <a:spcPts val="150"/>
              </a:spcBef>
              <a:spcAft>
                <a:spcPts val="150"/>
              </a:spcAft>
              <a:defRPr/>
            </a:pPr>
            <a:r>
              <a:rPr lang="zh-CN" altLang="en-US" sz="1175" kern="0">
                <a:solidFill>
                  <a:schemeClr val="bg2"/>
                </a:solidFill>
                <a:latin typeface="微软雅黑" panose="020B0503020204020204" charset="-122"/>
                <a:ea typeface="微软雅黑" panose="020B0503020204020204" charset="-122"/>
                <a:sym typeface="+mn-ea"/>
              </a:rPr>
              <a:t>在</a:t>
            </a:r>
            <a:r>
              <a:rPr lang="en-US" altLang="zh-CN" sz="1175" kern="0">
                <a:solidFill>
                  <a:schemeClr val="bg2"/>
                </a:solidFill>
                <a:latin typeface="微软雅黑" panose="020B0503020204020204" charset="-122"/>
                <a:ea typeface="微软雅黑" panose="020B0503020204020204" charset="-122"/>
                <a:sym typeface="+mn-ea"/>
              </a:rPr>
              <a:t>Excel</a:t>
            </a:r>
            <a:r>
              <a:rPr lang="zh-CN" altLang="en-US" sz="1175" kern="0">
                <a:solidFill>
                  <a:schemeClr val="bg2"/>
                </a:solidFill>
                <a:latin typeface="微软雅黑" panose="020B0503020204020204" charset="-122"/>
                <a:ea typeface="微软雅黑" panose="020B0503020204020204" charset="-122"/>
                <a:sym typeface="+mn-ea"/>
              </a:rPr>
              <a:t>中，</a:t>
            </a:r>
            <a:r>
              <a:rPr lang="en-US" altLang="zh-CN" sz="1175" kern="0">
                <a:solidFill>
                  <a:schemeClr val="bg2"/>
                </a:solidFill>
                <a:latin typeface="微软雅黑" panose="020B0503020204020204" charset="-122"/>
                <a:ea typeface="微软雅黑" panose="020B0503020204020204" charset="-122"/>
                <a:sym typeface="+mn-ea"/>
              </a:rPr>
              <a:t>DDL</a:t>
            </a:r>
            <a:r>
              <a:rPr lang="zh-CN" altLang="en-US" sz="1175" kern="0">
                <a:solidFill>
                  <a:schemeClr val="bg2"/>
                </a:solidFill>
                <a:latin typeface="微软雅黑" panose="020B0503020204020204" charset="-122"/>
                <a:ea typeface="微软雅黑" panose="020B0503020204020204" charset="-122"/>
                <a:sym typeface="+mn-ea"/>
              </a:rPr>
              <a:t>（</a:t>
            </a:r>
            <a:r>
              <a:rPr lang="en-US" altLang="zh-CN" sz="1175" kern="0">
                <a:solidFill>
                  <a:schemeClr val="bg2"/>
                </a:solidFill>
                <a:latin typeface="微软雅黑" panose="020B0503020204020204" charset="-122"/>
                <a:ea typeface="微软雅黑" panose="020B0503020204020204" charset="-122"/>
                <a:sym typeface="+mn-ea"/>
              </a:rPr>
              <a:t>Domain Specific Language</a:t>
            </a:r>
            <a:r>
              <a:rPr lang="zh-CN" altLang="en-US" sz="1175" kern="0">
                <a:solidFill>
                  <a:schemeClr val="bg2"/>
                </a:solidFill>
                <a:latin typeface="微软雅黑" panose="020B0503020204020204" charset="-122"/>
                <a:ea typeface="微软雅黑" panose="020B0503020204020204" charset="-122"/>
                <a:sym typeface="+mn-ea"/>
              </a:rPr>
              <a:t>）是一种特定于特定领域的语言，用于在</a:t>
            </a:r>
            <a:r>
              <a:rPr lang="en-US" altLang="zh-CN" sz="1175" kern="0">
                <a:solidFill>
                  <a:schemeClr val="bg2"/>
                </a:solidFill>
                <a:latin typeface="微软雅黑" panose="020B0503020204020204" charset="-122"/>
                <a:ea typeface="微软雅黑" panose="020B0503020204020204" charset="-122"/>
                <a:sym typeface="+mn-ea"/>
              </a:rPr>
              <a:t>Excel</a:t>
            </a:r>
            <a:r>
              <a:rPr lang="zh-CN" altLang="en-US" sz="1175" kern="0">
                <a:solidFill>
                  <a:schemeClr val="bg2"/>
                </a:solidFill>
                <a:latin typeface="微软雅黑" panose="020B0503020204020204" charset="-122"/>
                <a:ea typeface="微软雅黑" panose="020B0503020204020204" charset="-122"/>
                <a:sym typeface="+mn-ea"/>
              </a:rPr>
              <a:t>中执行特定的任务和操作。通过使用</a:t>
            </a:r>
            <a:r>
              <a:rPr lang="en-US" altLang="zh-CN" sz="1175" kern="0">
                <a:solidFill>
                  <a:schemeClr val="bg2"/>
                </a:solidFill>
                <a:latin typeface="微软雅黑" panose="020B0503020204020204" charset="-122"/>
                <a:ea typeface="微软雅黑" panose="020B0503020204020204" charset="-122"/>
                <a:sym typeface="+mn-ea"/>
              </a:rPr>
              <a:t>DDL</a:t>
            </a:r>
            <a:r>
              <a:rPr lang="zh-CN" altLang="en-US" sz="1175" kern="0">
                <a:solidFill>
                  <a:schemeClr val="bg2"/>
                </a:solidFill>
                <a:latin typeface="微软雅黑" panose="020B0503020204020204" charset="-122"/>
                <a:ea typeface="微软雅黑" panose="020B0503020204020204" charset="-122"/>
                <a:sym typeface="+mn-ea"/>
              </a:rPr>
              <a:t>，用户可以更高效地管理和操作数据，从而实现更高效的数据分析和决策制定。</a:t>
            </a:r>
            <a:endParaRPr lang="zh-CN" altLang="en-US" sz="1175" kern="0" dirty="0">
              <a:solidFill>
                <a:schemeClr val="bg2"/>
              </a:solidFill>
              <a:latin typeface="微软雅黑" panose="020B0503020204020204" charset="-122"/>
              <a:ea typeface="微软雅黑" panose="020B0503020204020204" charset="-122"/>
              <a:sym typeface="+mn-ea"/>
            </a:endParaRPr>
          </a:p>
        </p:txBody>
      </p:sp>
      <p:sp>
        <p:nvSpPr>
          <p:cNvPr id="54" name="Text2"/>
          <p:cNvSpPr/>
          <p:nvPr>
            <p:custDataLst>
              <p:tags r:id="rId3"/>
            </p:custDataLst>
          </p:nvPr>
        </p:nvSpPr>
        <p:spPr>
          <a:xfrm>
            <a:off x="4707544" y="1729217"/>
            <a:ext cx="6093369" cy="392807"/>
          </a:xfrm>
          <a:prstGeom prst="rect">
            <a:avLst/>
          </a:prstGeom>
        </p:spPr>
        <p:txBody>
          <a:bodyPr wrap="square">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000" b="1">
                <a:latin typeface="微软雅黑" panose="020B0503020204020204" charset="-122"/>
                <a:ea typeface="微软雅黑" panose="020B0503020204020204" charset="-122"/>
              </a:rPr>
              <a:t>Excel DDL</a:t>
            </a:r>
            <a:r>
              <a:rPr lang="zh-CN" altLang="en-US" sz="2000" b="1">
                <a:latin typeface="微软雅黑" panose="020B0503020204020204" charset="-122"/>
                <a:ea typeface="微软雅黑" panose="020B0503020204020204" charset="-122"/>
              </a:rPr>
              <a:t>概述</a:t>
            </a:r>
            <a:endPar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sp>
        <p:nvSpPr>
          <p:cNvPr id="64" name="Shape1"/>
          <p:cNvSpPr/>
          <p:nvPr>
            <p:custDataLst>
              <p:tags r:id="rId4"/>
            </p:custDataLst>
          </p:nvPr>
        </p:nvSpPr>
        <p:spPr>
          <a:xfrm>
            <a:off x="917576" y="1445116"/>
            <a:ext cx="3122295" cy="2329712"/>
          </a:xfrm>
          <a:prstGeom prst="rect">
            <a:avLst/>
          </a:prstGeom>
          <a:blipFill dpi="0" rotWithShape="0">
            <a:blip r:embed="rId11"/>
            <a:srcRect/>
            <a:stretch>
              <a:fillRect t="-17010" b="-17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hape2">
            <a:extLst>
              <a:ext uri="{FF2B5EF4-FFF2-40B4-BE49-F238E27FC236}">
                <a16:creationId xmlns:a16="http://schemas.microsoft.com/office/drawing/2014/main" id="{7CE41501-871E-5BAF-FB2F-38E2359D7C39}"/>
              </a:ext>
            </a:extLst>
          </p:cNvPr>
          <p:cNvSpPr/>
          <p:nvPr>
            <p:custDataLst>
              <p:tags r:id="rId5"/>
            </p:custDataLst>
          </p:nvPr>
        </p:nvSpPr>
        <p:spPr>
          <a:xfrm>
            <a:off x="8102255" y="3976299"/>
            <a:ext cx="3122295" cy="2329712"/>
          </a:xfrm>
          <a:prstGeom prst="rect">
            <a:avLst/>
          </a:prstGeom>
          <a:blipFill dpi="0" rotWithShape="0">
            <a:blip r:embed="rId12"/>
            <a:srcRect/>
            <a:stretch>
              <a:fillRect t="-17010" b="-17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FF509D6-792B-62C0-530A-2275A1D4BBC6}"/>
              </a:ext>
            </a:extLst>
          </p:cNvPr>
          <p:cNvSpPr/>
          <p:nvPr/>
        </p:nvSpPr>
        <p:spPr>
          <a:xfrm flipH="1">
            <a:off x="917576" y="4025690"/>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6" name="组合 5">
            <a:extLst>
              <a:ext uri="{FF2B5EF4-FFF2-40B4-BE49-F238E27FC236}">
                <a16:creationId xmlns:a16="http://schemas.microsoft.com/office/drawing/2014/main" id="{17A02E33-3B99-971B-82CE-DD1E5C2BA2E0}"/>
              </a:ext>
            </a:extLst>
          </p:cNvPr>
          <p:cNvGrpSpPr/>
          <p:nvPr/>
        </p:nvGrpSpPr>
        <p:grpSpPr>
          <a:xfrm>
            <a:off x="7943519" y="4102853"/>
            <a:ext cx="45720" cy="2080389"/>
            <a:chOff x="4083440" y="1446059"/>
            <a:chExt cx="45720" cy="2080389"/>
          </a:xfrm>
        </p:grpSpPr>
        <p:cxnSp>
          <p:nvCxnSpPr>
            <p:cNvPr id="8" name="直接连接符 7">
              <a:extLst>
                <a:ext uri="{FF2B5EF4-FFF2-40B4-BE49-F238E27FC236}">
                  <a16:creationId xmlns:a16="http://schemas.microsoft.com/office/drawing/2014/main" id="{AF7F944C-1374-21E1-DA6F-0AD795C2D24D}"/>
                </a:ext>
              </a:extLst>
            </p:cNvPr>
            <p:cNvCxnSpPr/>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80D9C690-2611-4A8F-B40D-22A848F41025}"/>
                </a:ext>
              </a:extLst>
            </p:cNvPr>
            <p:cNvSpPr/>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 name="矩形 9">
            <a:extLst>
              <a:ext uri="{FF2B5EF4-FFF2-40B4-BE49-F238E27FC236}">
                <a16:creationId xmlns:a16="http://schemas.microsoft.com/office/drawing/2014/main" id="{E4EC36A7-E432-41FF-DD4A-2E05D73E86B2}"/>
              </a:ext>
            </a:extLst>
          </p:cNvPr>
          <p:cNvSpPr/>
          <p:nvPr/>
        </p:nvSpPr>
        <p:spPr>
          <a:xfrm>
            <a:off x="7555322" y="4203231"/>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Text3">
            <a:extLst>
              <a:ext uri="{FF2B5EF4-FFF2-40B4-BE49-F238E27FC236}">
                <a16:creationId xmlns:a16="http://schemas.microsoft.com/office/drawing/2014/main" id="{A81CF443-C438-2002-CCCB-BAF1D678480F}"/>
              </a:ext>
            </a:extLst>
          </p:cNvPr>
          <p:cNvSpPr txBox="1"/>
          <p:nvPr>
            <p:custDataLst>
              <p:tags r:id="rId6"/>
            </p:custDataLst>
          </p:nvPr>
        </p:nvSpPr>
        <p:spPr>
          <a:xfrm>
            <a:off x="1271734" y="4820172"/>
            <a:ext cx="6392807" cy="1274510"/>
          </a:xfrm>
          <a:prstGeom prst="rect">
            <a:avLst/>
          </a:prstGeom>
          <a:noFill/>
        </p:spPr>
        <p:txBody>
          <a:bodyPr wrap="square" rtlCol="0">
            <a:normAutofit fontScale="92500" lnSpcReduction="20000"/>
          </a:bodyPr>
          <a:lstStyle/>
          <a:p>
            <a:pPr algn="r" defTabSz="914400">
              <a:lnSpc>
                <a:spcPct val="130000"/>
              </a:lnSpc>
              <a:spcBef>
                <a:spcPts val="150"/>
              </a:spcBef>
              <a:spcAft>
                <a:spcPts val="150"/>
              </a:spcAft>
              <a:defRPr/>
            </a:pPr>
            <a:r>
              <a:rPr lang="zh-CN" altLang="en-US" sz="1175" kern="0" dirty="0">
                <a:solidFill>
                  <a:schemeClr val="bg2"/>
                </a:solidFill>
                <a:latin typeface="微软雅黑" panose="020B0503020204020204" charset="-122"/>
                <a:ea typeface="微软雅黑" panose="020B0503020204020204" charset="-122"/>
                <a:sym typeface="+mn-ea"/>
              </a:rPr>
              <a:t>在</a:t>
            </a:r>
            <a:r>
              <a:rPr lang="en-US" altLang="zh-CN" sz="1175" kern="0" dirty="0">
                <a:solidFill>
                  <a:schemeClr val="bg2"/>
                </a:solidFill>
                <a:latin typeface="微软雅黑" panose="020B0503020204020204" charset="-122"/>
                <a:ea typeface="微软雅黑" panose="020B0503020204020204" charset="-122"/>
                <a:sym typeface="+mn-ea"/>
              </a:rPr>
              <a:t>Project Demo</a:t>
            </a:r>
            <a:r>
              <a:rPr lang="zh-CN" altLang="en-US" sz="1175" kern="0" dirty="0">
                <a:solidFill>
                  <a:schemeClr val="bg2"/>
                </a:solidFill>
                <a:latin typeface="微软雅黑" panose="020B0503020204020204" charset="-122"/>
                <a:ea typeface="微软雅黑" panose="020B0503020204020204" charset="-122"/>
                <a:sym typeface="+mn-ea"/>
              </a:rPr>
              <a:t>中，我们将演示如何使用</a:t>
            </a:r>
            <a:r>
              <a:rPr lang="en-US" altLang="zh-CN" sz="1175" kern="0" dirty="0">
                <a:solidFill>
                  <a:schemeClr val="bg2"/>
                </a:solidFill>
                <a:latin typeface="微软雅黑" panose="020B0503020204020204" charset="-122"/>
                <a:ea typeface="微软雅黑" panose="020B0503020204020204" charset="-122"/>
                <a:sym typeface="+mn-ea"/>
              </a:rPr>
              <a:t>DDL</a:t>
            </a:r>
            <a:r>
              <a:rPr lang="zh-CN" altLang="en-US" sz="1175" kern="0" dirty="0">
                <a:solidFill>
                  <a:schemeClr val="bg2"/>
                </a:solidFill>
                <a:latin typeface="微软雅黑" panose="020B0503020204020204" charset="-122"/>
                <a:ea typeface="微软雅黑" panose="020B0503020204020204" charset="-122"/>
                <a:sym typeface="+mn-ea"/>
              </a:rPr>
              <a:t>进行以下操作：
</a:t>
            </a:r>
            <a:r>
              <a:rPr lang="en-US" altLang="zh-CN" sz="1175" b="1" kern="0" dirty="0">
                <a:solidFill>
                  <a:schemeClr val="bg2"/>
                </a:solidFill>
                <a:latin typeface="微软雅黑" panose="020B0503020204020204" charset="-122"/>
                <a:ea typeface="微软雅黑" panose="020B0503020204020204" charset="-122"/>
                <a:sym typeface="+mn-ea"/>
              </a:rPr>
              <a:t>1. </a:t>
            </a:r>
            <a:r>
              <a:rPr lang="zh-CN" altLang="en-US" sz="1175" b="1" kern="0" dirty="0">
                <a:solidFill>
                  <a:schemeClr val="bg2"/>
                </a:solidFill>
                <a:latin typeface="微软雅黑" panose="020B0503020204020204" charset="-122"/>
                <a:ea typeface="微软雅黑" panose="020B0503020204020204" charset="-122"/>
                <a:sym typeface="+mn-ea"/>
              </a:rPr>
              <a:t>数据筛选：</a:t>
            </a:r>
            <a:r>
              <a:rPr lang="zh-CN" altLang="en-US" sz="1175" kern="0" dirty="0">
                <a:solidFill>
                  <a:schemeClr val="bg2"/>
                </a:solidFill>
                <a:latin typeface="微软雅黑" panose="020B0503020204020204" charset="-122"/>
                <a:ea typeface="微软雅黑" panose="020B0503020204020204" charset="-122"/>
                <a:sym typeface="+mn-ea"/>
              </a:rPr>
              <a:t>使用条件语句对数据进行筛选，以获得符合特定条件的数据。
</a:t>
            </a:r>
            <a:r>
              <a:rPr lang="en-US" altLang="zh-CN" sz="1175" b="1" kern="0" dirty="0">
                <a:solidFill>
                  <a:schemeClr val="bg2"/>
                </a:solidFill>
                <a:latin typeface="微软雅黑" panose="020B0503020204020204" charset="-122"/>
                <a:ea typeface="微软雅黑" panose="020B0503020204020204" charset="-122"/>
                <a:sym typeface="+mn-ea"/>
              </a:rPr>
              <a:t>2. </a:t>
            </a:r>
            <a:r>
              <a:rPr lang="zh-CN" altLang="en-US" sz="1175" b="1" kern="0" dirty="0">
                <a:solidFill>
                  <a:schemeClr val="bg2"/>
                </a:solidFill>
                <a:latin typeface="微软雅黑" panose="020B0503020204020204" charset="-122"/>
                <a:ea typeface="微软雅黑" panose="020B0503020204020204" charset="-122"/>
                <a:sym typeface="+mn-ea"/>
              </a:rPr>
              <a:t>数据计算：</a:t>
            </a:r>
            <a:r>
              <a:rPr lang="zh-CN" altLang="en-US" sz="1175" kern="0" dirty="0">
                <a:solidFill>
                  <a:schemeClr val="bg2"/>
                </a:solidFill>
                <a:latin typeface="微软雅黑" panose="020B0503020204020204" charset="-122"/>
                <a:ea typeface="微软雅黑" panose="020B0503020204020204" charset="-122"/>
                <a:sym typeface="+mn-ea"/>
              </a:rPr>
              <a:t>使用数学表达式进行数据计算，如求和、平均值、最大值等。
</a:t>
            </a:r>
            <a:r>
              <a:rPr lang="en-US" altLang="zh-CN" sz="1175" b="1" kern="0" dirty="0">
                <a:solidFill>
                  <a:schemeClr val="bg2"/>
                </a:solidFill>
                <a:latin typeface="微软雅黑" panose="020B0503020204020204" charset="-122"/>
                <a:ea typeface="微软雅黑" panose="020B0503020204020204" charset="-122"/>
                <a:sym typeface="+mn-ea"/>
              </a:rPr>
              <a:t>3. </a:t>
            </a:r>
            <a:r>
              <a:rPr lang="zh-CN" altLang="en-US" sz="1175" b="1" kern="0" dirty="0">
                <a:solidFill>
                  <a:schemeClr val="bg2"/>
                </a:solidFill>
                <a:latin typeface="微软雅黑" panose="020B0503020204020204" charset="-122"/>
                <a:ea typeface="微软雅黑" panose="020B0503020204020204" charset="-122"/>
                <a:sym typeface="+mn-ea"/>
              </a:rPr>
              <a:t>数据排序：</a:t>
            </a:r>
            <a:r>
              <a:rPr lang="zh-CN" altLang="en-US" sz="1175" kern="0" dirty="0">
                <a:solidFill>
                  <a:schemeClr val="bg2"/>
                </a:solidFill>
                <a:latin typeface="微软雅黑" panose="020B0503020204020204" charset="-122"/>
                <a:ea typeface="微软雅黑" panose="020B0503020204020204" charset="-122"/>
                <a:sym typeface="+mn-ea"/>
              </a:rPr>
              <a:t>对数据进行排序，以按照特定标准对数据进行分类和整理。
</a:t>
            </a:r>
            <a:r>
              <a:rPr lang="en-US" altLang="zh-CN" sz="1175" b="1" kern="0" dirty="0">
                <a:solidFill>
                  <a:schemeClr val="bg2"/>
                </a:solidFill>
                <a:latin typeface="微软雅黑" panose="020B0503020204020204" charset="-122"/>
                <a:ea typeface="微软雅黑" panose="020B0503020204020204" charset="-122"/>
                <a:sym typeface="+mn-ea"/>
              </a:rPr>
              <a:t>4. </a:t>
            </a:r>
            <a:r>
              <a:rPr lang="zh-CN" altLang="en-US" sz="1175" b="1" kern="0" dirty="0">
                <a:solidFill>
                  <a:schemeClr val="bg2"/>
                </a:solidFill>
                <a:latin typeface="微软雅黑" panose="020B0503020204020204" charset="-122"/>
                <a:ea typeface="微软雅黑" panose="020B0503020204020204" charset="-122"/>
                <a:sym typeface="+mn-ea"/>
              </a:rPr>
              <a:t>数据透视：</a:t>
            </a:r>
            <a:r>
              <a:rPr lang="zh-CN" altLang="en-US" sz="1175" kern="0" dirty="0">
                <a:solidFill>
                  <a:schemeClr val="bg2"/>
                </a:solidFill>
                <a:latin typeface="微软雅黑" panose="020B0503020204020204" charset="-122"/>
                <a:ea typeface="微软雅黑" panose="020B0503020204020204" charset="-122"/>
                <a:sym typeface="+mn-ea"/>
              </a:rPr>
              <a:t>使用数据透视表工具对数据进行透视和转换，以获得更直观和有用的数据视图。</a:t>
            </a:r>
          </a:p>
        </p:txBody>
      </p:sp>
      <p:sp>
        <p:nvSpPr>
          <p:cNvPr id="12" name="Text4">
            <a:extLst>
              <a:ext uri="{FF2B5EF4-FFF2-40B4-BE49-F238E27FC236}">
                <a16:creationId xmlns:a16="http://schemas.microsoft.com/office/drawing/2014/main" id="{33853D29-DEFC-5A26-E63B-22952D71B860}"/>
              </a:ext>
            </a:extLst>
          </p:cNvPr>
          <p:cNvSpPr/>
          <p:nvPr>
            <p:custDataLst>
              <p:tags r:id="rId7"/>
            </p:custDataLst>
          </p:nvPr>
        </p:nvSpPr>
        <p:spPr>
          <a:xfrm>
            <a:off x="1335234" y="4252625"/>
            <a:ext cx="6093369" cy="392807"/>
          </a:xfrm>
          <a:prstGeom prst="rect">
            <a:avLst/>
          </a:prstGeom>
        </p:spPr>
        <p:txBody>
          <a:bodyPr wrap="square">
            <a:normAutofit lnSpcReduction="10000"/>
          </a:bodyPr>
          <a:lstStyle/>
          <a:p>
            <a:pPr marL="0" marR="0" lvl="0" algn="r" defTabSz="914400" rtl="0" eaLnBrk="1" fontAlgn="auto" latinLnBrk="0" hangingPunct="1">
              <a:lnSpc>
                <a:spcPct val="100000"/>
              </a:lnSpc>
              <a:spcBef>
                <a:spcPts val="0"/>
              </a:spcBef>
              <a:spcAft>
                <a:spcPts val="0"/>
              </a:spcAft>
              <a:buClrTx/>
              <a:buSzTx/>
              <a:buFontTx/>
              <a:buNone/>
              <a:defRPr/>
            </a:pPr>
            <a:r>
              <a:rPr lang="en-US" altLang="zh-CN" sz="2000" b="1">
                <a:latin typeface="微软雅黑" panose="020B0503020204020204" charset="-122"/>
                <a:ea typeface="微软雅黑" panose="020B0503020204020204" charset="-122"/>
              </a:rPr>
              <a:t>Project</a:t>
            </a:r>
            <a:r>
              <a:rPr lang="zh-CN" altLang="en-US" sz="2000" b="1">
                <a:latin typeface="微软雅黑" panose="020B0503020204020204" charset="-122"/>
                <a:ea typeface="微软雅黑" panose="020B0503020204020204" charset="-122"/>
              </a:rPr>
              <a:t>示例</a:t>
            </a:r>
            <a:endPar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sp>
        <p:nvSpPr>
          <p:cNvPr id="13" name="Text5">
            <a:extLst>
              <a:ext uri="{FF2B5EF4-FFF2-40B4-BE49-F238E27FC236}">
                <a16:creationId xmlns:a16="http://schemas.microsoft.com/office/drawing/2014/main" id="{A1853063-B372-DD14-1058-0FE2FCE3FED0}"/>
              </a:ext>
            </a:extLst>
          </p:cNvPr>
          <p:cNvSpPr txBox="1"/>
          <p:nvPr>
            <p:custDataLst>
              <p:tags r:id="rId8"/>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project demo</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176037" y="1478356"/>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5" name="组合 4">
            <a:extLst>
              <a:ext uri="{FF2B5EF4-FFF2-40B4-BE49-F238E27FC236}">
                <a16:creationId xmlns:a16="http://schemas.microsoft.com/office/drawing/2014/main" id="{C9D7E7B7-1CE8-BAE5-EA26-14C3581D085B}"/>
              </a:ext>
            </a:extLst>
          </p:cNvPr>
          <p:cNvGrpSpPr/>
          <p:nvPr/>
        </p:nvGrpSpPr>
        <p:grpSpPr>
          <a:xfrm>
            <a:off x="4176037" y="1550232"/>
            <a:ext cx="45720" cy="2080389"/>
            <a:chOff x="4083440" y="1446059"/>
            <a:chExt cx="45720" cy="2080389"/>
          </a:xfrm>
        </p:grpSpPr>
        <p:cxnSp>
          <p:nvCxnSpPr>
            <p:cNvPr id="7" name="直接连接符 6"/>
            <p:cNvCxnSpPr/>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52" name="矩形 51"/>
          <p:cNvSpPr/>
          <p:nvPr/>
        </p:nvSpPr>
        <p:spPr>
          <a:xfrm>
            <a:off x="4590273" y="1705723"/>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Text1"/>
          <p:cNvSpPr txBox="1"/>
          <p:nvPr>
            <p:custDataLst>
              <p:tags r:id="rId2"/>
            </p:custDataLst>
          </p:nvPr>
        </p:nvSpPr>
        <p:spPr>
          <a:xfrm>
            <a:off x="4590273" y="2296764"/>
            <a:ext cx="6210640" cy="1274510"/>
          </a:xfrm>
          <a:prstGeom prst="rect">
            <a:avLst/>
          </a:prstGeom>
          <a:noFill/>
        </p:spPr>
        <p:txBody>
          <a:bodyPr wrap="square" rtlCol="0">
            <a:normAutofit/>
          </a:bodyPr>
          <a:lstStyle/>
          <a:p>
            <a:pPr algn="just" defTabSz="914400">
              <a:lnSpc>
                <a:spcPct val="130000"/>
              </a:lnSpc>
              <a:spcBef>
                <a:spcPts val="150"/>
              </a:spcBef>
              <a:spcAft>
                <a:spcPts val="150"/>
              </a:spcAft>
              <a:defRPr/>
            </a:pPr>
            <a:r>
              <a:rPr lang="en-US" altLang="zh-CN" sz="1175" kern="0">
                <a:solidFill>
                  <a:schemeClr val="bg2"/>
                </a:solidFill>
                <a:latin typeface="微软雅黑" panose="020B0503020204020204" charset="-122"/>
                <a:ea typeface="微软雅黑" panose="020B0503020204020204" charset="-122"/>
                <a:sym typeface="+mn-ea"/>
              </a:rPr>
              <a:t>In Excel, DDL (Domain Specific Language) is a domain-specific language used for performing specific tasks and operations within Excel. By utilizing DDL, users can efficiently manage and manipulate data, resulting in more effective data analysis and decision-making.</a:t>
            </a:r>
            <a:endParaRPr lang="zh-CN" altLang="en-US" sz="1175" kern="0" dirty="0">
              <a:solidFill>
                <a:schemeClr val="bg2"/>
              </a:solidFill>
              <a:latin typeface="微软雅黑" panose="020B0503020204020204" charset="-122"/>
              <a:ea typeface="微软雅黑" panose="020B0503020204020204" charset="-122"/>
              <a:sym typeface="+mn-ea"/>
            </a:endParaRPr>
          </a:p>
        </p:txBody>
      </p:sp>
      <p:sp>
        <p:nvSpPr>
          <p:cNvPr id="54" name="Text2"/>
          <p:cNvSpPr/>
          <p:nvPr>
            <p:custDataLst>
              <p:tags r:id="rId3"/>
            </p:custDataLst>
          </p:nvPr>
        </p:nvSpPr>
        <p:spPr>
          <a:xfrm>
            <a:off x="4707544" y="1729217"/>
            <a:ext cx="6093369" cy="392807"/>
          </a:xfrm>
          <a:prstGeom prst="rect">
            <a:avLst/>
          </a:prstGeom>
        </p:spPr>
        <p:txBody>
          <a:bodyPr wrap="square">
            <a:normAutofit lnSpcReduction="10000"/>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000" b="1">
                <a:latin typeface="微软雅黑" panose="020B0503020204020204" charset="-122"/>
                <a:ea typeface="微软雅黑" panose="020B0503020204020204" charset="-122"/>
              </a:rPr>
              <a:t>Excel DDL Overview.</a:t>
            </a:r>
            <a:endPar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sp>
        <p:nvSpPr>
          <p:cNvPr id="64" name="Shape1"/>
          <p:cNvSpPr/>
          <p:nvPr>
            <p:custDataLst>
              <p:tags r:id="rId4"/>
            </p:custDataLst>
          </p:nvPr>
        </p:nvSpPr>
        <p:spPr>
          <a:xfrm>
            <a:off x="917576" y="1445116"/>
            <a:ext cx="3122295" cy="2329712"/>
          </a:xfrm>
          <a:prstGeom prst="rect">
            <a:avLst/>
          </a:prstGeom>
          <a:blipFill dpi="0" rotWithShape="0">
            <a:blip r:embed="rId11"/>
            <a:srcRect/>
            <a:stretch>
              <a:fillRect t="-17010" b="-17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hape2">
            <a:extLst>
              <a:ext uri="{FF2B5EF4-FFF2-40B4-BE49-F238E27FC236}">
                <a16:creationId xmlns:a16="http://schemas.microsoft.com/office/drawing/2014/main" id="{7CE41501-871E-5BAF-FB2F-38E2359D7C39}"/>
              </a:ext>
            </a:extLst>
          </p:cNvPr>
          <p:cNvSpPr/>
          <p:nvPr>
            <p:custDataLst>
              <p:tags r:id="rId5"/>
            </p:custDataLst>
          </p:nvPr>
        </p:nvSpPr>
        <p:spPr>
          <a:xfrm>
            <a:off x="8102255" y="3976299"/>
            <a:ext cx="3122295" cy="2329712"/>
          </a:xfrm>
          <a:prstGeom prst="rect">
            <a:avLst/>
          </a:prstGeom>
          <a:blipFill dpi="0" rotWithShape="0">
            <a:blip r:embed="rId12"/>
            <a:srcRect/>
            <a:stretch>
              <a:fillRect t="-17010" b="-17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FF509D6-792B-62C0-530A-2275A1D4BBC6}"/>
              </a:ext>
            </a:extLst>
          </p:cNvPr>
          <p:cNvSpPr/>
          <p:nvPr/>
        </p:nvSpPr>
        <p:spPr>
          <a:xfrm flipH="1">
            <a:off x="917576" y="4025690"/>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nvGrpSpPr>
          <p:cNvPr id="6" name="组合 5">
            <a:extLst>
              <a:ext uri="{FF2B5EF4-FFF2-40B4-BE49-F238E27FC236}">
                <a16:creationId xmlns:a16="http://schemas.microsoft.com/office/drawing/2014/main" id="{17A02E33-3B99-971B-82CE-DD1E5C2BA2E0}"/>
              </a:ext>
            </a:extLst>
          </p:cNvPr>
          <p:cNvGrpSpPr/>
          <p:nvPr/>
        </p:nvGrpSpPr>
        <p:grpSpPr>
          <a:xfrm>
            <a:off x="7943519" y="4102853"/>
            <a:ext cx="45720" cy="2080389"/>
            <a:chOff x="4083440" y="1446059"/>
            <a:chExt cx="45720" cy="2080389"/>
          </a:xfrm>
        </p:grpSpPr>
        <p:cxnSp>
          <p:nvCxnSpPr>
            <p:cNvPr id="8" name="直接连接符 7">
              <a:extLst>
                <a:ext uri="{FF2B5EF4-FFF2-40B4-BE49-F238E27FC236}">
                  <a16:creationId xmlns:a16="http://schemas.microsoft.com/office/drawing/2014/main" id="{AF7F944C-1374-21E1-DA6F-0AD795C2D24D}"/>
                </a:ext>
              </a:extLst>
            </p:cNvPr>
            <p:cNvCxnSpPr/>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80D9C690-2611-4A8F-B40D-22A848F41025}"/>
                </a:ext>
              </a:extLst>
            </p:cNvPr>
            <p:cNvSpPr/>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 name="矩形 9">
            <a:extLst>
              <a:ext uri="{FF2B5EF4-FFF2-40B4-BE49-F238E27FC236}">
                <a16:creationId xmlns:a16="http://schemas.microsoft.com/office/drawing/2014/main" id="{E4EC36A7-E432-41FF-DD4A-2E05D73E86B2}"/>
              </a:ext>
            </a:extLst>
          </p:cNvPr>
          <p:cNvSpPr/>
          <p:nvPr/>
        </p:nvSpPr>
        <p:spPr>
          <a:xfrm>
            <a:off x="7555322" y="4203231"/>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Text3">
            <a:extLst>
              <a:ext uri="{FF2B5EF4-FFF2-40B4-BE49-F238E27FC236}">
                <a16:creationId xmlns:a16="http://schemas.microsoft.com/office/drawing/2014/main" id="{A81CF443-C438-2002-CCCB-BAF1D678480F}"/>
              </a:ext>
            </a:extLst>
          </p:cNvPr>
          <p:cNvSpPr txBox="1"/>
          <p:nvPr>
            <p:custDataLst>
              <p:tags r:id="rId6"/>
            </p:custDataLst>
          </p:nvPr>
        </p:nvSpPr>
        <p:spPr>
          <a:xfrm>
            <a:off x="1271734" y="4820172"/>
            <a:ext cx="6392807" cy="1274510"/>
          </a:xfrm>
          <a:prstGeom prst="rect">
            <a:avLst/>
          </a:prstGeom>
          <a:noFill/>
        </p:spPr>
        <p:txBody>
          <a:bodyPr wrap="square" rtlCol="0">
            <a:normAutofit fontScale="70000" lnSpcReduction="20000"/>
          </a:bodyPr>
          <a:lstStyle/>
          <a:p>
            <a:pPr algn="r" defTabSz="914400">
              <a:lnSpc>
                <a:spcPct val="130000"/>
              </a:lnSpc>
              <a:spcBef>
                <a:spcPts val="150"/>
              </a:spcBef>
              <a:spcAft>
                <a:spcPts val="150"/>
              </a:spcAft>
              <a:defRPr/>
            </a:pPr>
            <a:r>
              <a:rPr lang="en-US" altLang="zh-CN" sz="1175" kern="0">
                <a:solidFill>
                  <a:schemeClr val="bg2"/>
                </a:solidFill>
                <a:latin typeface="微软雅黑" panose="020B0503020204020204" charset="-122"/>
                <a:ea typeface="微软雅黑" panose="020B0503020204020204" charset="-122"/>
                <a:sym typeface="+mn-ea"/>
              </a:rPr>
              <a:t>In the Project Demo, we will demonstrate how to perform the following operations using DDL:
1. Data Filtering: Use conditional statements to filter data and obtain data that meets specific criteria.
2. Data Calculation: Perform data calculations using mathematical expressions, such as summation, averages, and maximum values.
3. Data Sorting: Sort data to classify and organize it based on specific criteria.
4. Data Pivot: Use data pivot table tools to pivot and transform data, obtaining more intuitive and useful data views.</a:t>
            </a:r>
            <a:endParaRPr lang="zh-CN" altLang="en-US" sz="1175" kern="0" dirty="0">
              <a:solidFill>
                <a:schemeClr val="bg2"/>
              </a:solidFill>
              <a:latin typeface="微软雅黑" panose="020B0503020204020204" charset="-122"/>
              <a:ea typeface="微软雅黑" panose="020B0503020204020204" charset="-122"/>
              <a:sym typeface="+mn-ea"/>
            </a:endParaRPr>
          </a:p>
        </p:txBody>
      </p:sp>
      <p:sp>
        <p:nvSpPr>
          <p:cNvPr id="12" name="Text4">
            <a:extLst>
              <a:ext uri="{FF2B5EF4-FFF2-40B4-BE49-F238E27FC236}">
                <a16:creationId xmlns:a16="http://schemas.microsoft.com/office/drawing/2014/main" id="{33853D29-DEFC-5A26-E63B-22952D71B860}"/>
              </a:ext>
            </a:extLst>
          </p:cNvPr>
          <p:cNvSpPr/>
          <p:nvPr>
            <p:custDataLst>
              <p:tags r:id="rId7"/>
            </p:custDataLst>
          </p:nvPr>
        </p:nvSpPr>
        <p:spPr>
          <a:xfrm>
            <a:off x="1335234" y="4252625"/>
            <a:ext cx="6093369" cy="392807"/>
          </a:xfrm>
          <a:prstGeom prst="rect">
            <a:avLst/>
          </a:prstGeom>
        </p:spPr>
        <p:txBody>
          <a:bodyPr wrap="square">
            <a:normAutofit lnSpcReduction="10000"/>
          </a:bodyPr>
          <a:lstStyle/>
          <a:p>
            <a:pPr marL="0" marR="0" lvl="0" algn="r" defTabSz="914400" rtl="0" eaLnBrk="1" fontAlgn="auto" latinLnBrk="0" hangingPunct="1">
              <a:lnSpc>
                <a:spcPct val="100000"/>
              </a:lnSpc>
              <a:spcBef>
                <a:spcPts val="0"/>
              </a:spcBef>
              <a:spcAft>
                <a:spcPts val="0"/>
              </a:spcAft>
              <a:buClrTx/>
              <a:buSzTx/>
              <a:buFontTx/>
              <a:buNone/>
              <a:defRPr/>
            </a:pPr>
            <a:r>
              <a:rPr lang="en-US" altLang="zh-CN" sz="2000" b="1">
                <a:latin typeface="微软雅黑" panose="020B0503020204020204" charset="-122"/>
                <a:ea typeface="微软雅黑" panose="020B0503020204020204" charset="-122"/>
              </a:rPr>
              <a:t>Project example.</a:t>
            </a:r>
            <a:endPar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p:txBody>
      </p:sp>
      <p:sp>
        <p:nvSpPr>
          <p:cNvPr id="13" name="Text5">
            <a:extLst>
              <a:ext uri="{FF2B5EF4-FFF2-40B4-BE49-F238E27FC236}">
                <a16:creationId xmlns:a16="http://schemas.microsoft.com/office/drawing/2014/main" id="{A1853063-B372-DD14-1058-0FE2FCE3FED0}"/>
              </a:ext>
            </a:extLst>
          </p:cNvPr>
          <p:cNvSpPr txBox="1"/>
          <p:nvPr>
            <p:custDataLst>
              <p:tags r:id="rId8"/>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Project demo.</a:t>
            </a:r>
            <a:endParaRPr lang="zh-CN" altLang="en-US" sz="3200" b="1" dirty="0">
              <a:latin typeface="+mj-ea"/>
              <a:ea typeface="+mj-ea"/>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40032362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grpSp>
        <p:nvGrpSpPr>
          <p:cNvPr id="35" name="矩形"/>
          <p:cNvGrpSpPr/>
          <p:nvPr/>
        </p:nvGrpSpPr>
        <p:grpSpPr>
          <a:xfrm>
            <a:off x="358815" y="1540742"/>
            <a:ext cx="11482085" cy="4894781"/>
            <a:chOff x="1106129" y="2153265"/>
            <a:chExt cx="9476837" cy="1652149"/>
          </a:xfrm>
        </p:grpSpPr>
        <p:sp>
          <p:nvSpPr>
            <p:cNvPr id="36" name="1"/>
            <p:cNvSpPr/>
            <p:nvPr>
              <p:custDataLst>
                <p:tags r:id="rId4"/>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5"/>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4" name="Text1">
            <a:extLst>
              <a:ext uri="{FF2B5EF4-FFF2-40B4-BE49-F238E27FC236}">
                <a16:creationId xmlns:a16="http://schemas.microsoft.com/office/drawing/2014/main" id="{C0E168FF-1423-50B8-6301-8BB3E880F400}"/>
              </a:ext>
            </a:extLst>
          </p:cNvPr>
          <p:cNvSpPr txBox="1"/>
          <p:nvPr>
            <p:custDataLst>
              <p:tags r:id="rId2"/>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a:ln>
                  <a:noFill/>
                </a:ln>
                <a:effectLst/>
                <a:uLnTx/>
                <a:uFillTx/>
                <a:latin typeface="+mj-ea"/>
                <a:ea typeface="+mj-ea"/>
                <a:cs typeface="微软雅黑" panose="020B0503020204020204" charset="-122"/>
                <a:sym typeface="思源黑体 CN" panose="020B0500000000000000" pitchFamily="34" charset="-122"/>
              </a:rPr>
              <a:t>Future plan.</a:t>
            </a:r>
            <a:endParaRPr lang="zh-CN" altLang="en-US" sz="3200" b="1" dirty="0">
              <a:latin typeface="+mj-ea"/>
              <a:ea typeface="+mj-ea"/>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65B32F0D-5E87-0D96-3785-37C7ECEFB805}"/>
              </a:ext>
            </a:extLst>
          </p:cNvPr>
          <p:cNvSpPr/>
          <p:nvPr>
            <p:custDataLst>
              <p:tags r:id="rId3"/>
            </p:custDataLst>
          </p:nvPr>
        </p:nvSpPr>
        <p:spPr>
          <a:xfrm>
            <a:off x="801750" y="1793220"/>
            <a:ext cx="10703485" cy="4409460"/>
          </a:xfrm>
          <a:prstGeom prst="rect">
            <a:avLst/>
          </a:prstGeom>
          <a:ln>
            <a:noFill/>
          </a:ln>
        </p:spPr>
        <p:txBody>
          <a:bodyPr wrap="square" anchor="t" anchorCtr="0">
            <a:normAutofit lnSpcReduction="10000"/>
          </a:bodyPr>
          <a:lstStyle/>
          <a:p>
            <a:pPr marL="0" marR="0" lvl="0" algn="just" defTabSz="914400" rtl="0" eaLnBrk="1" fontAlgn="t" latinLnBrk="0" hangingPunct="1">
              <a:lnSpc>
                <a:spcPct val="130000"/>
              </a:lnSpc>
              <a:spcBef>
                <a:spcPts val="500"/>
              </a:spcBef>
              <a:spcAft>
                <a:spcPts val="500"/>
              </a:spcAft>
              <a:buClrTx/>
              <a:buSzTx/>
              <a:buFontTx/>
              <a:buNone/>
              <a:defRPr/>
            </a:pPr>
            <a:r>
              <a:rPr kumimoji="0" lang="zh-CN" altLang="en-US" sz="10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未来计划</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1.</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优化</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 DSL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的功能和易用性</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2.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增加更多内置函数和公式</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：为了更好地满足用户需求，我们将进一步完善和增加内置函数和公式的数量和类型。这些函数和公式将覆盖更多的数据分析和数据处理场景，提高</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的实用性。</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3.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增强语法解析能力</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：我们将进一步优化语法解析算法，提高</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的解析效率和准确性。这将有助于用户更方便地编写</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代码，减少出错率。</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4.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改进用户界面</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：我们将根据用户反馈和需求，对</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的用户界面进行改进。这包括更直观的语法提示、更简洁的代码编辑器、更好的代码调试工具等，以提高用户的使用体验。</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5.</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拓展</a:t>
            </a:r>
            <a:r>
              <a:rPr kumimoji="0" lang="en-US" altLang="zh-CN"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Excel DSL</a:t>
            </a:r>
            <a:r>
              <a:rPr kumimoji="0" lang="zh-CN" altLang="en-US" sz="14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的应用领域</a:t>
            </a:r>
            <a:endPar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endParaRPr>
          </a:p>
          <a:p>
            <a:pPr marL="0" marR="0" lvl="0" algn="just" defTabSz="914400" rtl="0" eaLnBrk="1" fontAlgn="ctr" latinLnBrk="0" hangingPunct="1">
              <a:lnSpc>
                <a:spcPct val="130000"/>
              </a:lnSpc>
              <a:spcBef>
                <a:spcPts val="500"/>
              </a:spcBef>
              <a:spcAft>
                <a:spcPts val="50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6.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数据分析领域</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应用于更广泛的数据分析场景，如数据挖掘、机器学习、数据可视化等。这将需要我们开发更多的内置函数和公式，以及提供更多的数据源和数据处理工具。</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7.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业务流程自动化</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应用于业务流程自动化领域。这需要我们开发出更多的自动化功能和脚本语言，以支持用户编写更复杂的自动化流程。</a:t>
            </a:r>
            <a:r>
              <a:rPr kumimoji="0" lang="zh-CN" altLang="en-US" sz="1200" b="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8. </a:t>
            </a:r>
            <a:r>
              <a:rPr kumimoji="0" lang="zh-CN" altLang="en-US" sz="1200" b="1" i="0" u="none" strike="noStrike" kern="1200" cap="none" spc="0" normalizeH="0" baseline="0" noProof="0">
                <a:ln>
                  <a:noFill/>
                </a:ln>
                <a:solidFill>
                  <a:schemeClr val="accent1"/>
                </a:solidFill>
                <a:effectLst/>
                <a:uLnTx/>
                <a:uFillTx/>
                <a:latin typeface="+mj-ea"/>
                <a:ea typeface="+mj-ea"/>
                <a:cs typeface="+mn-ea"/>
                <a:sym typeface="思源黑体 CN" panose="020B0500000000000000" pitchFamily="34" charset="-122"/>
              </a:rPr>
              <a:t>跨平台支持</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：我们将探索将</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应用于其他平台，如移动端和</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Web</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端。这将需要我们开发出跨平台的支持工具和技术，以实现</a:t>
            </a:r>
            <a:r>
              <a:rPr kumimoji="0" lang="en-US" altLang="zh-CN"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Excel DSL</a:t>
            </a:r>
            <a:r>
              <a:rPr kumimoji="0" lang="zh-CN" altLang="en-US" sz="1200" i="0" u="none" strike="noStrike" kern="1200" cap="none" spc="0" normalizeH="0" baseline="0" noProof="0">
                <a:ln>
                  <a:noFill/>
                </a:ln>
                <a:solidFill>
                  <a:schemeClr val="bg2"/>
                </a:solidFill>
                <a:effectLst/>
                <a:uLnTx/>
                <a:uFillTx/>
                <a:latin typeface="+mj-ea"/>
                <a:ea typeface="+mj-ea"/>
                <a:cs typeface="+mn-ea"/>
                <a:sym typeface="思源黑体 CN" panose="020B0500000000000000" pitchFamily="34" charset="-122"/>
              </a:rPr>
              <a:t>的广泛应用和易用性。</a:t>
            </a:r>
            <a:endParaRPr kumimoji="0" lang="zh-CN" altLang="en-US" sz="1200" i="0" u="none" strike="noStrike" kern="1200" cap="none" spc="0" normalizeH="0" baseline="0" noProof="0" dirty="0">
              <a:ln>
                <a:noFill/>
              </a:ln>
              <a:solidFill>
                <a:schemeClr val="bg2"/>
              </a:solidFill>
              <a:effectLst/>
              <a:uLnTx/>
              <a:uFillTx/>
              <a:latin typeface="+mj-ea"/>
              <a:ea typeface="+mj-ea"/>
              <a:cs typeface="+mn-ea"/>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AG_COVER_TYPE" val="插图"/>
  <p:tag name="TAG_COVER_THEME_COLOR" val="粉色系"/>
  <p:tag name="YOO_PPT_THEMETITLE" val="Excel Domain Specific Language"/>
  <p:tag name="TAG_PRESENTATION_STYLE" val="极简"/>
  <p:tag name="TAG_CHATPPT_ID" val="5ba7384f80104cefa9455543704a7e18"/>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10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10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3"/>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4"/>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10 4H30L40 14V42C40 43.1046 39.1046 44 38 44H10C8.89543 44 8 43.1046 8 42V6C8 4.89543 8.89543 4 10 4Z&quot; fill=&quot;#2F88FF&quot; stroke=&quot;black&quot; stroke-width=&quot;4&quot; stroke-linejoin=&quot;round&quot;/&gt;&#10;&lt;path d=&quot;M29 18H19V34H29&quot; stroke=&quot;white&quot; stroke-width=&quot;4&quot; stroke-linecap=&quot;round&quot; stroke-linejoin=&quot;round&quot;/&gt;&#10;&lt;path d=&quot;M29 26H19&quot; stroke=&quot;white&quot; stroke-width=&quot;4&quot; stroke-linecap=&quot;round&quot; stroke-linejoin=&quot;round&quot;/&gt;&#10;&lt;/svg&gt;"/>
</p:tagLst>
</file>

<file path=ppt/tags/tag11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2 44C32 44 32 40.1355 32.0015 40.1282C32.6987 39.7817 33.3702 39.3913 34.0124 38.9606C34.9896 38.3053 35.899 37.5569 36.7279 36.7279C39.9853 33.4706 42 28.9706 42 24H6C6 28.9706 8.01472 33.4706 11.2721 36.7279C12.1086 37.5645 13.0271 38.319 14.0145 38.9786C14.653 39.4051 15.3204 39.792 16.0131 40.1355L16 44H32Z&quot; fill=&quot;#2F88FF&quot; stroke=&quot;black&quot; stroke-width=&quot;4&quot; stroke-linecap=&quot;round&quot; stroke-linejoin=&quot;round&quot;/&gt;&#10;&lt;path d=&quot;M24 18.0083V8&quot; stroke=&quot;black&quot; stroke-width=&quot;4&quot; stroke-linecap=&quot;round&quot; stroke-linejoin=&quot;round&quot;/&gt;&#10;&lt;path d=&quot;M36 18.0083V12&quot; stroke=&quot;black&quot; stroke-width=&quot;4&quot; stroke-linecap=&quot;round&quot; stroke-linejoin=&quot;round&quot;/&gt;&#10;&lt;path d=&quot;M12 18.0083V12&quot; stroke=&quot;black&quot; stroke-width=&quot;4&quot; stroke-linecap=&quot;round&quot; stroke-linejoin=&quot;round&quot;/&gt;&#10;&lt;path d=&quot;M40 8C37.7909 8 36 9.79086 36 12&quot; stroke=&quot;black&quot; stroke-width=&quot;4&quot; stroke-linecap=&quot;round&quot; stroke-linejoin=&quot;round&quot;/&gt;&#10;&lt;path d=&quot;M28 4C25.7909 4 24 5.79086 24 8&quot; stroke=&quot;black&quot; stroke-width=&quot;4&quot; stroke-linecap=&quot;round&quot; stroke-linejoin=&quot;round&quot;/&gt;&#10;&lt;path d=&quot;M16 8C13.7909 8 12 9.79086 12 12&quot; stroke=&quot;black&quot; stroke-width=&quot;4&quot; stroke-linecap=&quot;round&quot; stroke-linejoin=&quot;round&quot;/&gt;&#10;&lt;/svg&gt;"/>
</p:tagLst>
</file>

<file path=ppt/tags/tag11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10 4H30L40 14V42C40 43.1046 39.1046 44 38 44H10C8.89543 44 8 43.1046 8 42V6C8 4.89543 8.89543 4 10 4Z&quot; fill=&quot;#2F88FF&quot; stroke=&quot;black&quot; stroke-width=&quot;4&quot; stroke-linejoin=&quot;round&quot;/&gt;&#10;&lt;path d=&quot;M29 18H19V34H29&quot; stroke=&quot;white&quot; stroke-width=&quot;4&quot; stroke-linecap=&quot;round&quot; stroke-linejoin=&quot;round&quot;/&gt;&#10;&lt;path d=&quot;M29 26H19&quot; stroke=&quot;white&quot; stroke-width=&quot;4&quot; stroke-linecap=&quot;round&quot; stroke-linejoin=&quot;round&quot;/&gt;&#10;&lt;/svg&gt;"/>
</p:tagLst>
</file>

<file path=ppt/tags/tag11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8.00635 19.1973C12.4427 10.3246 21.9995 7.00009 28.5063 4.19696C31.4639 2.92285 32.1955 7.7231 31.0063 10.6967C30.0063 13.1973 28.0063 16.0001 28.0063 16.0001H36.5063C38.4393 16.0001 40.0063 17.5671 40.0063 19.5001C40.0063 21.4331 38.4393 23.0001 36.5063 23.0001H38.5063C40.4393 23.0001 42.0063 24.5671 42.0063 26.5001C42.0063 28.4331 40.4393 30.0001 38.5063 30.0001H34.5063C36.4393 30.0001 38.0063 31.5671 38.0063 33.5001C38.0063 35.4331 36.4393 37.0001 34.5063 37.0001H31.5063C33.4393 37.0001 35.0063 38.5671 35.0063 40.5001C35.0063 42.4331 33.4408 44.0001 31.5078 44.0001H19.0063C15.5063 44.0001 11.0063 42.1973 8.00635 37.197C5.13054 32.4036 5.00635 25.1973 8.00635 19.1973Z&quot; fill=&quot;#2F88FF&quot; stroke=&quot;black&quot; stroke-width=&quot;4&quot; stroke-linecap=&quot;round&quot; stroke-linejoin=&quot;round&quot;/&gt;&#10;&lt;/svg&gt;"/>
</p:tagLst>
</file>

<file path=ppt/tags/tag11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21.xml><?xml version="1.0" encoding="utf-8"?>
<p:tagLst xmlns:a="http://schemas.openxmlformats.org/drawingml/2006/main" xmlns:r="http://schemas.openxmlformats.org/officeDocument/2006/relationships" xmlns:p="http://schemas.openxmlformats.org/presentationml/2006/main">
  <p:tag name="TAG_CONTENT_TYPE" val="二级大纲4_关键词"/>
  <p:tag name="YOO_CHATPAGE_TYPE" val="YOO_CHATPAGE_MULTCONTENT"/>
</p:tagLst>
</file>

<file path=ppt/tags/tag12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3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3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3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1.xml><?xml version="1.0" encoding="utf-8"?>
<p:tagLst xmlns:a="http://schemas.openxmlformats.org/drawingml/2006/main" xmlns:r="http://schemas.openxmlformats.org/officeDocument/2006/relationships" xmlns:p="http://schemas.openxmlformats.org/presentationml/2006/main">
  <p:tag name="TAG_CONTENT_TYPE" val="二级大纲4_关键词"/>
  <p:tag name="YOO_CHATPAGE_TYPE" val="YOO_CHATPAGE_MULTCONTENT"/>
</p:tagLst>
</file>

<file path=ppt/tags/tag14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15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5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5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15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ags/tag15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5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1.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914084e2d3af434081d448ffe5b0360e.png"/>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da8c82862e284447b213820ba10f97ea.png"/>
  <p:tag name="TAG_CHATSHAPE_IMAGE_URL" val="https://download.yoo-ai.com/copydone/20231015/9063f0c0-6b4a-11ee-af01-fa163e3b0a47.png"/>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308ce840a1014da097b481eb0ddf25a8.png"/>
  <p:tag name="TAG_CHATSHAPE_IMAGE_URL" val="https://image.yoojober.com/ppt-illustration/TI/107e4722-f577-11ed-8baa-b42e99e89dc7.png"/>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6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6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69.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1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70.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914084e2d3af434081d448ffe5b0360e.png"/>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da8c82862e284447b213820ba10f97ea.png"/>
  <p:tag name="TAG_CHATSHAPE_IMAGE_URL" val="https://download.yoo-ai.com/copydone/20231015/9063f0c0-6b4a-11ee-af01-fa163e3b0a47.png"/>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jiangty5\AppData\Roaming\BIYOO\temp\308ce840a1014da097b481eb0ddf25a8.png"/>
  <p:tag name="TAG_CHATSHAPE_IMAGE_URL" val="https://image.yoojober.com/ppt-illustration/TI/107e4722-f577-11ed-8baa-b42e99e89dc7.png"/>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7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8"/>
</p:tagLst>
</file>

<file path=ppt/tags/tag178.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179.xml><?xml version="1.0" encoding="utf-8"?>
<p:tagLst xmlns:a="http://schemas.openxmlformats.org/drawingml/2006/main" xmlns:r="http://schemas.openxmlformats.org/officeDocument/2006/relationships" xmlns:p="http://schemas.openxmlformats.org/presentationml/2006/main">
  <p:tag name="YOO_CHATPAGE_TYPE" val="YOO_CHATPAGE_END"/>
</p:tagLst>
</file>

<file path=ppt/tags/tag18.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2291"/>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3/10/15"/>
  <p:tag name="YOO_CHATSHAPE_AUTHOR" val="尤小优229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2"/>
  <p:tag name="KSO_WM_UNIT_TEXT_FILL_TYPE" val="1"/>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jiangty5\AppData\Roaming\BIYOO\temp\cac17d54b93d4e7895b5057ff14f0a07.png"/>
  <p:tag name="TAG_CHATSHAPE_IMAGE_URL" val="https://image.yoojober.com/ppt-illustration/IT/834b7de4-08f3-11ee-b58a-b42e99e89dc7.png"/>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jiangty5\AppData\Roaming\BIYOO\temp\335bd8ab610e4179aa3b00645de1accb.png"/>
  <p:tag name="TAG_CHATSHAPE_IMAGE_URL" val="https://download.yoo-ai.com/copydone/20231015/0b89792e-6b4a-11ee-b178-fa163e3b0a47.png"/>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INDEX"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INDEX" val="2"/>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INDEX"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INDEX" val="2"/>
</p:tagLst>
</file>

<file path=ppt/tags/tag28.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jiangty5\AppData\Roaming\BIYOO\temp\d3ba1bc7e5a143728f55800009a70f6d.png"/>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229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PA" val="v5.2.12"/>
  <p:tag name="YOO_CHATSHAPE_TYPE" val="YOO_CHATSHAPE_IMAGE"/>
  <p:tag name="TAG_CHATSHAPE_IMAGE_FILE" val="C:\Users\jiangty5\AppData\Roaming\BIYOO\temp\a8c6915920044408968d158ee3b48030.png"/>
  <p:tag name="TAG_CHATSHAPE_IMAGE_URL" val="https://image.yoojober.com/ppt-illustration/EF/cd4d466d-f577-11ed-aa37-b42e99e89dc7.png"/>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2.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3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6"/>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3/10/15"/>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41.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DETAIL"/>
  <p:tag name="YOO_CHATSHAPE_TYPE" val="YOO_CHATSHAPE_SUBTITLE"/>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fill-rule=&quot;evenodd&quot; clip-rule=&quot;evenodd&quot; d=&quot;M16.8712 33.0437L15.9976 44.7037C15.9362 45.5231 16.6646 46.0874 17.3161 45.7222C21.9289 43.1384 36.3783 33.6481 43.7017 12.7901C44.0376 11.8333 43.1352 10.9699 42.3646 11.5096C38.0387 14.5391 28.5846 20.8008 22.7421 21.9935C22.7421 21.9935 26.4836 19.3948 28.7231 15.4055C28.9426 15.0144 28.9244 14.5138 28.6796 14.1608L20.5127 2.38942C20.0287 1.69163 19.0354 1.98074 18.8606 2.87019L16.3181 15.8074L4.38437 26.2228C3.78602 26.7448 3.90808 27.7998 4.5989 28.0792L16.8712 33.0437Z&quot; fill=&quot;black&quot;/&gt;&#10;&lt;path fill-rule=&quot;evenodd&quot; clip-rule=&quot;evenodd&quot; d=&quot;M37.9745 28.4481C37.2188 29.5026 35.5908 31.6718 34.0876 32.9975C33.7871 33.2625 33.8276 33.707 34.1724 33.9235L42.1145 38.9092C42.5926 39.2092 43.2384 38.853 43.1576 38.3325C42.7882 35.9498 41.7237 30.982 39.0328 28.3743C38.7322 28.0832 38.2142 28.1138 37.9745 28.4481Z&quot; fill=&quot;black&quot;/&gt;&#10;&lt;/svg&gt;"/>
</p:tagLst>
</file>

<file path=ppt/tags/tag45.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jiangty5\AppData\Roaming\BIYOO\temp\47136089db3d461d8588e5bcfe532605.png"/>
  <p:tag name="TAG_CHATSHAPE_IMAGE_URL" val="https://image.yoojober.com/ppt-illustration/AM/824def98-f577-11ed-9698-b42e99e89dc7.png"/>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jiangty5\AppData\Roaming\BIYOO\temp\875570182a824ae7921a9efe11e3faba.png"/>
  <p:tag name="TAG_CHATSHAPE_IMAGE_URL" val="https://image.yoojober.com/ppt-illustration/ES/45233678-08f5-11ee-aa5c-b42e99e89dc7.png"/>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3.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Lst>
</file>

<file path=ppt/tags/tag5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1"/>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1"/>
  <p:tag name="TAG_CHATSHAPE_IMAGE_FILE" val="C:\Users\jiangty5\AppData\Roaming\BIYOO\temp\47136089db3d461d8588e5bcfe532605.png"/>
  <p:tag name="TAG_CHATSHAPE_IMAGE_URL" val="https://image.yoojober.com/ppt-illustration/AM/824def98-f577-11ed-9698-b42e99e89dc7.png"/>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CHILDIMAGE"/>
  <p:tag name="TAG_CONTENT_INDEX" val="2"/>
  <p:tag name="TAG_CHATSHAPE_IMAGE_FILE" val="C:\Users\jiangty5\AppData\Roaming\BIYOO\temp\875570182a824ae7921a9efe11e3faba.png"/>
  <p:tag name="TAG_CHATSHAPE_IMAGE_URL" val="https://image.yoojober.com/ppt-illustration/ES/45233678-08f5-11ee-aa5c-b42e99e89dc7.png"/>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INDEX" val="2"/>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6.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1.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43ef6507e55943328dbdc0cfd94225c9.png"/>
</p:tagLst>
</file>

<file path=ppt/tags/tag7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778ba246a0c1407184655ae1220c66f7.png"/>
  <p:tag name="TAG_CHATSHAPE_IMAGE_URL" val="https://image.yoojober.com/ppt-illustration/EF/c4c29d65-f578-11ed-b1a9-b42e99e89dc7.png"/>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178f6f9f53994da5a99e4791a9a62ac8.png"/>
  <p:tag name="TAG_CHATSHAPE_IMAGE_URL" val="https://image.yoojober.com/ppt-illustration/ES/b55f1629-f579-11ed-8f2e-b42e99e89dc7.png"/>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78.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79.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43ef6507e55943328dbdc0cfd94225c9.png"/>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778ba246a0c1407184655ae1220c66f7.png"/>
  <p:tag name="TAG_CHATSHAPE_IMAGE_URL" val="https://image.yoojober.com/ppt-illustration/EF/c4c29d65-f578-11ed-b1a9-b42e99e89dc7.png"/>
</p:tagLst>
</file>

<file path=ppt/tags/tag81.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jiangty5\AppData\Roaming\BIYOO\temp\178f6f9f53994da5a99e4791a9a62ac8.png"/>
  <p:tag name="TAG_CHATSHAPE_IMAGE_URL" val="https://image.yoojober.com/ppt-illustration/ES/b55f1629-f579-11ed-8f2e-b42e99e89dc7.png"/>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85.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92.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95.xml><?xml version="1.0" encoding="utf-8"?>
<p:tagLst xmlns:a="http://schemas.openxmlformats.org/drawingml/2006/main" xmlns:r="http://schemas.openxmlformats.org/officeDocument/2006/relationships" xmlns:p="http://schemas.openxmlformats.org/presentationml/2006/main">
  <p:tag name="ISLIDE.ICON" val="#145664;#16955;"/>
  <p:tag name="TAG_CONTENT_TYPE" val="1标题1内容1图"/>
  <p:tag name="YOO_CHATPAGE_TYPE" val="YOO_CHATPAGE_CONTENT"/>
  <p:tag name="YOO_CHATPPT_CONTENT" val="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9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9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heme/theme1.xml><?xml version="1.0" encoding="utf-8"?>
<a:theme xmlns:a="http://schemas.openxmlformats.org/drawingml/2006/main" name="Office 主题​​_-1947120680">
  <a:themeElements>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1246913120">
  <a:themeElements>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_600124528">
  <a:themeElements>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_-713972609">
  <a:themeElements>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_1385829590">
  <a:themeElements>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0.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1.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2.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3.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4.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5.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6.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7.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8.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9.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0.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1.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2.xml><?xml version="1.0" encoding="utf-8"?>
<a:themeOverride xmlns:a="http://schemas.openxmlformats.org/drawingml/2006/main">
  <a:clrScheme name="极简-浅">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3.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4.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5.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6.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7.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8.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9.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0.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1.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2.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3.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4.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5.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6.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7.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8.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9.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0.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1.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2.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3.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4.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5.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6.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5.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6.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7.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8.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9.xml><?xml version="1.0" encoding="utf-8"?>
<a:themeOverride xmlns:a="http://schemas.openxmlformats.org/drawingml/2006/main">
  <a:clrScheme name="自定义 9">
    <a:dk1>
      <a:srgbClr val="001630"/>
    </a:dk1>
    <a:lt1>
      <a:srgbClr val="FFFFFF"/>
    </a:lt1>
    <a:dk2>
      <a:srgbClr val="FFFFFF"/>
    </a:dk2>
    <a:lt2>
      <a:srgbClr val="1F2631"/>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docProps/app.xml><?xml version="1.0" encoding="utf-8"?>
<Properties xmlns="http://schemas.openxmlformats.org/officeDocument/2006/extended-properties" xmlns:vt="http://schemas.openxmlformats.org/officeDocument/2006/docPropsVTypes">
  <Template/>
  <TotalTime>106</TotalTime>
  <Words>5298</Words>
  <Application>Microsoft Office PowerPoint</Application>
  <PresentationFormat>Widescreen</PresentationFormat>
  <Paragraphs>189</Paragraphs>
  <Slides>23</Slides>
  <Notes>23</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23</vt:i4>
      </vt:variant>
    </vt:vector>
  </HeadingPairs>
  <TitlesOfParts>
    <vt:vector size="34" baseType="lpstr">
      <vt:lpstr>等线</vt:lpstr>
      <vt:lpstr>等线 Light</vt:lpstr>
      <vt:lpstr>微软雅黑</vt:lpstr>
      <vt:lpstr>Arial</vt:lpstr>
      <vt:lpstr>Franklin Gothic Book</vt:lpstr>
      <vt:lpstr>Franklin Gothic Medium</vt:lpstr>
      <vt:lpstr>Office 主题​​_-1947120680</vt:lpstr>
      <vt:lpstr>Office 主题​​_1246913120</vt:lpstr>
      <vt:lpstr>2_Office Theme_600124528</vt:lpstr>
      <vt:lpstr>1_Office Theme_-713972609</vt:lpstr>
      <vt:lpstr>Office 主题​​_1385829590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Tianyuan TY5 Jiang</dc:creator>
  <cp:lastModifiedBy>Tianyuan TY5 Jiang</cp:lastModifiedBy>
  <cp:revision>8</cp:revision>
  <dcterms:created xsi:type="dcterms:W3CDTF">2023-10-15T10:59:50Z</dcterms:created>
  <dcterms:modified xsi:type="dcterms:W3CDTF">2023-10-15T15:19:27Z</dcterms:modified>
</cp:coreProperties>
</file>